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66" r:id="rId3"/>
    <p:sldId id="910" r:id="rId4"/>
    <p:sldId id="932" r:id="rId5"/>
    <p:sldId id="928" r:id="rId6"/>
    <p:sldId id="929" r:id="rId7"/>
    <p:sldId id="279" r:id="rId8"/>
    <p:sldId id="880" r:id="rId9"/>
    <p:sldId id="912" r:id="rId10"/>
    <p:sldId id="913" r:id="rId11"/>
    <p:sldId id="930" r:id="rId12"/>
    <p:sldId id="900" r:id="rId13"/>
    <p:sldId id="1054" r:id="rId14"/>
    <p:sldId id="924" r:id="rId15"/>
    <p:sldId id="918" r:id="rId16"/>
    <p:sldId id="535" r:id="rId17"/>
    <p:sldId id="536" r:id="rId18"/>
    <p:sldId id="916" r:id="rId19"/>
    <p:sldId id="925" r:id="rId20"/>
    <p:sldId id="931" r:id="rId21"/>
    <p:sldId id="934" r:id="rId22"/>
    <p:sldId id="935" r:id="rId23"/>
    <p:sldId id="936" r:id="rId24"/>
    <p:sldId id="1048" r:id="rId25"/>
    <p:sldId id="1049" r:id="rId26"/>
    <p:sldId id="1053" r:id="rId27"/>
    <p:sldId id="906" r:id="rId28"/>
    <p:sldId id="1050" r:id="rId29"/>
    <p:sldId id="1051" r:id="rId30"/>
    <p:sldId id="1042" r:id="rId31"/>
    <p:sldId id="257" r:id="rId32"/>
    <p:sldId id="268" r:id="rId33"/>
    <p:sldId id="258" r:id="rId34"/>
    <p:sldId id="1052" r:id="rId35"/>
    <p:sldId id="919" r:id="rId36"/>
    <p:sldId id="92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574D"/>
    <a:srgbClr val="9A8B7E"/>
    <a:srgbClr val="938785"/>
    <a:srgbClr val="443D3C"/>
    <a:srgbClr val="C15811"/>
    <a:srgbClr val="9B7D92"/>
    <a:srgbClr val="FFA7A7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4B5631-8EE8-457B-97DA-362592541CA2}" v="9" dt="2023-05-16T08:26:23.2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35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9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bunchachai@hotmail.com" userId="4a4c54be8c1b9826" providerId="LiveId" clId="{44B684EF-84DA-4E68-BBBB-1087F35CF20F}"/>
    <pc:docChg chg="delSld">
      <pc:chgData name="dr.bunchachai@hotmail.com" userId="4a4c54be8c1b9826" providerId="LiveId" clId="{44B684EF-84DA-4E68-BBBB-1087F35CF20F}" dt="2023-05-09T03:48:22.732" v="1" actId="47"/>
      <pc:docMkLst>
        <pc:docMk/>
      </pc:docMkLst>
      <pc:sldChg chg="del">
        <pc:chgData name="dr.bunchachai@hotmail.com" userId="4a4c54be8c1b9826" providerId="LiveId" clId="{44B684EF-84DA-4E68-BBBB-1087F35CF20F}" dt="2023-05-09T03:48:16.962" v="0" actId="47"/>
        <pc:sldMkLst>
          <pc:docMk/>
          <pc:sldMk cId="1957050144" sldId="928"/>
        </pc:sldMkLst>
      </pc:sldChg>
      <pc:sldChg chg="del">
        <pc:chgData name="dr.bunchachai@hotmail.com" userId="4a4c54be8c1b9826" providerId="LiveId" clId="{44B684EF-84DA-4E68-BBBB-1087F35CF20F}" dt="2023-05-09T03:48:16.962" v="0" actId="47"/>
        <pc:sldMkLst>
          <pc:docMk/>
          <pc:sldMk cId="1902192417" sldId="929"/>
        </pc:sldMkLst>
      </pc:sldChg>
      <pc:sldChg chg="del">
        <pc:chgData name="dr.bunchachai@hotmail.com" userId="4a4c54be8c1b9826" providerId="LiveId" clId="{44B684EF-84DA-4E68-BBBB-1087F35CF20F}" dt="2023-05-09T03:48:16.962" v="0" actId="47"/>
        <pc:sldMkLst>
          <pc:docMk/>
          <pc:sldMk cId="3314587967" sldId="930"/>
        </pc:sldMkLst>
      </pc:sldChg>
      <pc:sldChg chg="del">
        <pc:chgData name="dr.bunchachai@hotmail.com" userId="4a4c54be8c1b9826" providerId="LiveId" clId="{44B684EF-84DA-4E68-BBBB-1087F35CF20F}" dt="2023-05-09T03:48:16.962" v="0" actId="47"/>
        <pc:sldMkLst>
          <pc:docMk/>
          <pc:sldMk cId="1601067148" sldId="931"/>
        </pc:sldMkLst>
      </pc:sldChg>
      <pc:sldChg chg="del">
        <pc:chgData name="dr.bunchachai@hotmail.com" userId="4a4c54be8c1b9826" providerId="LiveId" clId="{44B684EF-84DA-4E68-BBBB-1087F35CF20F}" dt="2023-05-09T03:48:16.962" v="0" actId="47"/>
        <pc:sldMkLst>
          <pc:docMk/>
          <pc:sldMk cId="796914075" sldId="932"/>
        </pc:sldMkLst>
      </pc:sldChg>
      <pc:sldChg chg="del">
        <pc:chgData name="dr.bunchachai@hotmail.com" userId="4a4c54be8c1b9826" providerId="LiveId" clId="{44B684EF-84DA-4E68-BBBB-1087F35CF20F}" dt="2023-05-09T03:48:16.962" v="0" actId="47"/>
        <pc:sldMkLst>
          <pc:docMk/>
          <pc:sldMk cId="3710267096" sldId="933"/>
        </pc:sldMkLst>
      </pc:sldChg>
      <pc:sldChg chg="del">
        <pc:chgData name="dr.bunchachai@hotmail.com" userId="4a4c54be8c1b9826" providerId="LiveId" clId="{44B684EF-84DA-4E68-BBBB-1087F35CF20F}" dt="2023-05-09T03:48:16.962" v="0" actId="47"/>
        <pc:sldMkLst>
          <pc:docMk/>
          <pc:sldMk cId="1876422580" sldId="934"/>
        </pc:sldMkLst>
      </pc:sldChg>
      <pc:sldChg chg="del">
        <pc:chgData name="dr.bunchachai@hotmail.com" userId="4a4c54be8c1b9826" providerId="LiveId" clId="{44B684EF-84DA-4E68-BBBB-1087F35CF20F}" dt="2023-05-09T03:48:22.732" v="1" actId="47"/>
        <pc:sldMkLst>
          <pc:docMk/>
          <pc:sldMk cId="3549915972" sldId="935"/>
        </pc:sldMkLst>
      </pc:sldChg>
      <pc:sldChg chg="del">
        <pc:chgData name="dr.bunchachai@hotmail.com" userId="4a4c54be8c1b9826" providerId="LiveId" clId="{44B684EF-84DA-4E68-BBBB-1087F35CF20F}" dt="2023-05-09T03:48:22.732" v="1" actId="47"/>
        <pc:sldMkLst>
          <pc:docMk/>
          <pc:sldMk cId="1887535472" sldId="936"/>
        </pc:sldMkLst>
      </pc:sldChg>
      <pc:sldChg chg="del">
        <pc:chgData name="dr.bunchachai@hotmail.com" userId="4a4c54be8c1b9826" providerId="LiveId" clId="{44B684EF-84DA-4E68-BBBB-1087F35CF20F}" dt="2023-05-09T03:48:22.732" v="1" actId="47"/>
        <pc:sldMkLst>
          <pc:docMk/>
          <pc:sldMk cId="833234815" sldId="937"/>
        </pc:sldMkLst>
      </pc:sldChg>
      <pc:sldChg chg="del">
        <pc:chgData name="dr.bunchachai@hotmail.com" userId="4a4c54be8c1b9826" providerId="LiveId" clId="{44B684EF-84DA-4E68-BBBB-1087F35CF20F}" dt="2023-05-09T03:48:22.732" v="1" actId="47"/>
        <pc:sldMkLst>
          <pc:docMk/>
          <pc:sldMk cId="1334594892" sldId="938"/>
        </pc:sldMkLst>
      </pc:sldChg>
    </pc:docChg>
  </pc:docChgLst>
  <pc:docChgLst>
    <pc:chgData name="dr.bunchachai@hotmail.com" userId="4a4c54be8c1b9826" providerId="LiveId" clId="{4277EF23-AF17-46CB-A92D-E5E64AB75C38}"/>
    <pc:docChg chg="addSld modSld">
      <pc:chgData name="dr.bunchachai@hotmail.com" userId="4a4c54be8c1b9826" providerId="LiveId" clId="{4277EF23-AF17-46CB-A92D-E5E64AB75C38}" dt="2023-05-01T03:27:41.516" v="23" actId="255"/>
      <pc:docMkLst>
        <pc:docMk/>
      </pc:docMkLst>
      <pc:sldChg chg="addSp modSp new">
        <pc:chgData name="dr.bunchachai@hotmail.com" userId="4a4c54be8c1b9826" providerId="LiveId" clId="{4277EF23-AF17-46CB-A92D-E5E64AB75C38}" dt="2023-05-01T03:22:20.502" v="6"/>
        <pc:sldMkLst>
          <pc:docMk/>
          <pc:sldMk cId="3135986967" sldId="256"/>
        </pc:sldMkLst>
        <pc:picChg chg="add mod">
          <ac:chgData name="dr.bunchachai@hotmail.com" userId="4a4c54be8c1b9826" providerId="LiveId" clId="{4277EF23-AF17-46CB-A92D-E5E64AB75C38}" dt="2023-05-01T03:22:20.502" v="6"/>
          <ac:picMkLst>
            <pc:docMk/>
            <pc:sldMk cId="3135986967" sldId="256"/>
            <ac:picMk id="5" creationId="{959C1E87-0940-7AFB-AB36-552292F2AEAF}"/>
          </ac:picMkLst>
        </pc:picChg>
      </pc:sldChg>
      <pc:sldChg chg="addSp delSp modSp new mod">
        <pc:chgData name="dr.bunchachai@hotmail.com" userId="4a4c54be8c1b9826" providerId="LiveId" clId="{4277EF23-AF17-46CB-A92D-E5E64AB75C38}" dt="2023-05-01T03:21:48.798" v="5" actId="1076"/>
        <pc:sldMkLst>
          <pc:docMk/>
          <pc:sldMk cId="2515760892" sldId="257"/>
        </pc:sldMkLst>
        <pc:spChg chg="del">
          <ac:chgData name="dr.bunchachai@hotmail.com" userId="4a4c54be8c1b9826" providerId="LiveId" clId="{4277EF23-AF17-46CB-A92D-E5E64AB75C38}" dt="2023-05-01T03:21:38.810" v="2"/>
          <ac:spMkLst>
            <pc:docMk/>
            <pc:sldMk cId="2515760892" sldId="257"/>
            <ac:spMk id="3" creationId="{293C68B9-B086-3CAF-6142-0295BC6AF1BC}"/>
          </ac:spMkLst>
        </pc:spChg>
        <pc:picChg chg="add mod">
          <ac:chgData name="dr.bunchachai@hotmail.com" userId="4a4c54be8c1b9826" providerId="LiveId" clId="{4277EF23-AF17-46CB-A92D-E5E64AB75C38}" dt="2023-05-01T03:21:48.798" v="5" actId="1076"/>
          <ac:picMkLst>
            <pc:docMk/>
            <pc:sldMk cId="2515760892" sldId="257"/>
            <ac:picMk id="5" creationId="{06FB86A9-7FB1-4592-EF9C-B7A053BE3451}"/>
          </ac:picMkLst>
        </pc:picChg>
      </pc:sldChg>
      <pc:sldChg chg="addSp delSp modSp new mod">
        <pc:chgData name="dr.bunchachai@hotmail.com" userId="4a4c54be8c1b9826" providerId="LiveId" clId="{4277EF23-AF17-46CB-A92D-E5E64AB75C38}" dt="2023-05-01T03:23:39.478" v="13" actId="14100"/>
        <pc:sldMkLst>
          <pc:docMk/>
          <pc:sldMk cId="1701335655" sldId="258"/>
        </pc:sldMkLst>
        <pc:spChg chg="del">
          <ac:chgData name="dr.bunchachai@hotmail.com" userId="4a4c54be8c1b9826" providerId="LiveId" clId="{4277EF23-AF17-46CB-A92D-E5E64AB75C38}" dt="2023-05-01T03:23:22.612" v="8"/>
          <ac:spMkLst>
            <pc:docMk/>
            <pc:sldMk cId="1701335655" sldId="258"/>
            <ac:spMk id="3" creationId="{ABD89B32-86E4-9C7B-25F5-5460A8E3282C}"/>
          </ac:spMkLst>
        </pc:spChg>
        <pc:picChg chg="add mod">
          <ac:chgData name="dr.bunchachai@hotmail.com" userId="4a4c54be8c1b9826" providerId="LiveId" clId="{4277EF23-AF17-46CB-A92D-E5E64AB75C38}" dt="2023-05-01T03:23:39.478" v="13" actId="14100"/>
          <ac:picMkLst>
            <pc:docMk/>
            <pc:sldMk cId="1701335655" sldId="258"/>
            <ac:picMk id="5" creationId="{4A3FB085-0139-218A-7CE0-5A8CADAA433D}"/>
          </ac:picMkLst>
        </pc:picChg>
      </pc:sldChg>
      <pc:sldChg chg="addSp delSp modSp new mod">
        <pc:chgData name="dr.bunchachai@hotmail.com" userId="4a4c54be8c1b9826" providerId="LiveId" clId="{4277EF23-AF17-46CB-A92D-E5E64AB75C38}" dt="2023-05-01T03:27:41.516" v="23" actId="255"/>
        <pc:sldMkLst>
          <pc:docMk/>
          <pc:sldMk cId="4081094073" sldId="259"/>
        </pc:sldMkLst>
        <pc:spChg chg="del">
          <ac:chgData name="dr.bunchachai@hotmail.com" userId="4a4c54be8c1b9826" providerId="LiveId" clId="{4277EF23-AF17-46CB-A92D-E5E64AB75C38}" dt="2023-05-01T03:25:51.509" v="15"/>
          <ac:spMkLst>
            <pc:docMk/>
            <pc:sldMk cId="4081094073" sldId="259"/>
            <ac:spMk id="3" creationId="{39B760B4-52C8-2D9A-4ABA-9438E68D528C}"/>
          </ac:spMkLst>
        </pc:spChg>
        <pc:graphicFrameChg chg="add mod modGraphic">
          <ac:chgData name="dr.bunchachai@hotmail.com" userId="4a4c54be8c1b9826" providerId="LiveId" clId="{4277EF23-AF17-46CB-A92D-E5E64AB75C38}" dt="2023-05-01T03:27:41.516" v="23" actId="255"/>
          <ac:graphicFrameMkLst>
            <pc:docMk/>
            <pc:sldMk cId="4081094073" sldId="259"/>
            <ac:graphicFrameMk id="4" creationId="{783CDE61-3853-72B2-A7C7-62CB4E0A710A}"/>
          </ac:graphicFrameMkLst>
        </pc:graphicFrameChg>
      </pc:sldChg>
    </pc:docChg>
  </pc:docChgLst>
  <pc:docChgLst>
    <pc:chgData name="dr.bunchachai@hotmail.com" userId="4a4c54be8c1b9826" providerId="LiveId" clId="{9E4B5631-8EE8-457B-97DA-362592541CA2}"/>
    <pc:docChg chg="custSel addSld delSld modSld">
      <pc:chgData name="dr.bunchachai@hotmail.com" userId="4a4c54be8c1b9826" providerId="LiveId" clId="{9E4B5631-8EE8-457B-97DA-362592541CA2}" dt="2023-05-16T08:26:50.830" v="1113" actId="47"/>
      <pc:docMkLst>
        <pc:docMk/>
      </pc:docMkLst>
      <pc:sldChg chg="modSp mod">
        <pc:chgData name="dr.bunchachai@hotmail.com" userId="4a4c54be8c1b9826" providerId="LiveId" clId="{9E4B5631-8EE8-457B-97DA-362592541CA2}" dt="2023-05-11T02:50:41.826" v="89" actId="20577"/>
        <pc:sldMkLst>
          <pc:docMk/>
          <pc:sldMk cId="678351732" sldId="256"/>
        </pc:sldMkLst>
        <pc:spChg chg="mod">
          <ac:chgData name="dr.bunchachai@hotmail.com" userId="4a4c54be8c1b9826" providerId="LiveId" clId="{9E4B5631-8EE8-457B-97DA-362592541CA2}" dt="2023-05-11T02:50:41.826" v="89" actId="20577"/>
          <ac:spMkLst>
            <pc:docMk/>
            <pc:sldMk cId="678351732" sldId="256"/>
            <ac:spMk id="2" creationId="{00000000-0000-0000-0000-000000000000}"/>
          </ac:spMkLst>
        </pc:spChg>
      </pc:sldChg>
      <pc:sldChg chg="add">
        <pc:chgData name="dr.bunchachai@hotmail.com" userId="4a4c54be8c1b9826" providerId="LiveId" clId="{9E4B5631-8EE8-457B-97DA-362592541CA2}" dt="2023-05-11T02:20:55.962" v="2"/>
        <pc:sldMkLst>
          <pc:docMk/>
          <pc:sldMk cId="821314337" sldId="266"/>
        </pc:sldMkLst>
      </pc:sldChg>
      <pc:sldChg chg="add del">
        <pc:chgData name="dr.bunchachai@hotmail.com" userId="4a4c54be8c1b9826" providerId="LiveId" clId="{9E4B5631-8EE8-457B-97DA-362592541CA2}" dt="2023-05-11T02:20:52.699" v="1" actId="2696"/>
        <pc:sldMkLst>
          <pc:docMk/>
          <pc:sldMk cId="908613531" sldId="266"/>
        </pc:sldMkLst>
      </pc:sldChg>
      <pc:sldChg chg="del">
        <pc:chgData name="dr.bunchachai@hotmail.com" userId="4a4c54be8c1b9826" providerId="LiveId" clId="{9E4B5631-8EE8-457B-97DA-362592541CA2}" dt="2023-05-16T08:26:50.830" v="1113" actId="47"/>
        <pc:sldMkLst>
          <pc:docMk/>
          <pc:sldMk cId="1208849312" sldId="922"/>
        </pc:sldMkLst>
      </pc:sldChg>
      <pc:sldChg chg="modSp new mod">
        <pc:chgData name="dr.bunchachai@hotmail.com" userId="4a4c54be8c1b9826" providerId="LiveId" clId="{9E4B5631-8EE8-457B-97DA-362592541CA2}" dt="2023-05-11T04:13:47.416" v="168" actId="122"/>
        <pc:sldMkLst>
          <pc:docMk/>
          <pc:sldMk cId="2926400187" sldId="928"/>
        </pc:sldMkLst>
        <pc:spChg chg="mod">
          <ac:chgData name="dr.bunchachai@hotmail.com" userId="4a4c54be8c1b9826" providerId="LiveId" clId="{9E4B5631-8EE8-457B-97DA-362592541CA2}" dt="2023-05-11T04:13:47.416" v="168" actId="122"/>
          <ac:spMkLst>
            <pc:docMk/>
            <pc:sldMk cId="2926400187" sldId="928"/>
            <ac:spMk id="3" creationId="{E7810427-466E-032A-3EBF-008362862480}"/>
          </ac:spMkLst>
        </pc:spChg>
      </pc:sldChg>
      <pc:sldChg chg="addSp delSp modSp new mod">
        <pc:chgData name="dr.bunchachai@hotmail.com" userId="4a4c54be8c1b9826" providerId="LiveId" clId="{9E4B5631-8EE8-457B-97DA-362592541CA2}" dt="2023-05-11T04:20:06.836" v="243" actId="1076"/>
        <pc:sldMkLst>
          <pc:docMk/>
          <pc:sldMk cId="1344893860" sldId="929"/>
        </pc:sldMkLst>
        <pc:spChg chg="mod">
          <ac:chgData name="dr.bunchachai@hotmail.com" userId="4a4c54be8c1b9826" providerId="LiveId" clId="{9E4B5631-8EE8-457B-97DA-362592541CA2}" dt="2023-05-11T04:17:42.731" v="230" actId="20577"/>
          <ac:spMkLst>
            <pc:docMk/>
            <pc:sldMk cId="1344893860" sldId="929"/>
            <ac:spMk id="2" creationId="{A0F7DA09-E907-EFF7-E2F2-E934B79D364F}"/>
          </ac:spMkLst>
        </pc:spChg>
        <pc:spChg chg="del">
          <ac:chgData name="dr.bunchachai@hotmail.com" userId="4a4c54be8c1b9826" providerId="LiveId" clId="{9E4B5631-8EE8-457B-97DA-362592541CA2}" dt="2023-05-11T04:19:02.711" v="231"/>
          <ac:spMkLst>
            <pc:docMk/>
            <pc:sldMk cId="1344893860" sldId="929"/>
            <ac:spMk id="3" creationId="{DA7251C6-E06D-8D3F-16E8-9DE0A9903EF0}"/>
          </ac:spMkLst>
        </pc:spChg>
        <pc:picChg chg="add mod">
          <ac:chgData name="dr.bunchachai@hotmail.com" userId="4a4c54be8c1b9826" providerId="LiveId" clId="{9E4B5631-8EE8-457B-97DA-362592541CA2}" dt="2023-05-11T04:19:54.563" v="241" actId="1076"/>
          <ac:picMkLst>
            <pc:docMk/>
            <pc:sldMk cId="1344893860" sldId="929"/>
            <ac:picMk id="5" creationId="{2CA9183F-797D-CC05-815A-BD7F2B1E3830}"/>
          </ac:picMkLst>
        </pc:picChg>
        <pc:picChg chg="add mod">
          <ac:chgData name="dr.bunchachai@hotmail.com" userId="4a4c54be8c1b9826" providerId="LiveId" clId="{9E4B5631-8EE8-457B-97DA-362592541CA2}" dt="2023-05-11T04:20:06.836" v="243" actId="1076"/>
          <ac:picMkLst>
            <pc:docMk/>
            <pc:sldMk cId="1344893860" sldId="929"/>
            <ac:picMk id="7" creationId="{D633BABA-FA5E-4ED4-3C7F-4E2940FF6CC1}"/>
          </ac:picMkLst>
        </pc:picChg>
        <pc:picChg chg="add mod">
          <ac:chgData name="dr.bunchachai@hotmail.com" userId="4a4c54be8c1b9826" providerId="LiveId" clId="{9E4B5631-8EE8-457B-97DA-362592541CA2}" dt="2023-05-11T04:20:00.123" v="242" actId="1076"/>
          <ac:picMkLst>
            <pc:docMk/>
            <pc:sldMk cId="1344893860" sldId="929"/>
            <ac:picMk id="9" creationId="{620D79F3-B27D-E0EF-904F-8EF05952D5ED}"/>
          </ac:picMkLst>
        </pc:picChg>
      </pc:sldChg>
      <pc:sldChg chg="new del">
        <pc:chgData name="dr.bunchachai@hotmail.com" userId="4a4c54be8c1b9826" providerId="LiveId" clId="{9E4B5631-8EE8-457B-97DA-362592541CA2}" dt="2023-05-11T04:16:22.404" v="170" actId="47"/>
        <pc:sldMkLst>
          <pc:docMk/>
          <pc:sldMk cId="1719690478" sldId="929"/>
        </pc:sldMkLst>
      </pc:sldChg>
      <pc:sldChg chg="addSp delSp modSp new mod">
        <pc:chgData name="dr.bunchachai@hotmail.com" userId="4a4c54be8c1b9826" providerId="LiveId" clId="{9E4B5631-8EE8-457B-97DA-362592541CA2}" dt="2023-05-11T04:24:58.425" v="258" actId="1076"/>
        <pc:sldMkLst>
          <pc:docMk/>
          <pc:sldMk cId="2744617507" sldId="930"/>
        </pc:sldMkLst>
        <pc:spChg chg="del">
          <ac:chgData name="dr.bunchachai@hotmail.com" userId="4a4c54be8c1b9826" providerId="LiveId" clId="{9E4B5631-8EE8-457B-97DA-362592541CA2}" dt="2023-05-11T04:23:04.139" v="245"/>
          <ac:spMkLst>
            <pc:docMk/>
            <pc:sldMk cId="2744617507" sldId="930"/>
            <ac:spMk id="3" creationId="{9C15EFDE-73D9-1889-9600-0D9AB892F252}"/>
          </ac:spMkLst>
        </pc:spChg>
        <pc:picChg chg="add mod">
          <ac:chgData name="dr.bunchachai@hotmail.com" userId="4a4c54be8c1b9826" providerId="LiveId" clId="{9E4B5631-8EE8-457B-97DA-362592541CA2}" dt="2023-05-11T04:24:58.425" v="258" actId="1076"/>
          <ac:picMkLst>
            <pc:docMk/>
            <pc:sldMk cId="2744617507" sldId="930"/>
            <ac:picMk id="5" creationId="{8E3F5709-FE1A-08C2-C831-6971A37CEEA6}"/>
          </ac:picMkLst>
        </pc:picChg>
        <pc:picChg chg="add mod modCrop">
          <ac:chgData name="dr.bunchachai@hotmail.com" userId="4a4c54be8c1b9826" providerId="LiveId" clId="{9E4B5631-8EE8-457B-97DA-362592541CA2}" dt="2023-05-11T04:24:31.859" v="256" actId="14100"/>
          <ac:picMkLst>
            <pc:docMk/>
            <pc:sldMk cId="2744617507" sldId="930"/>
            <ac:picMk id="6" creationId="{2A8AF857-052D-CFCA-F7C1-3BD3F1519F68}"/>
          </ac:picMkLst>
        </pc:picChg>
      </pc:sldChg>
      <pc:sldChg chg="modSp new mod">
        <pc:chgData name="dr.bunchachai@hotmail.com" userId="4a4c54be8c1b9826" providerId="LiveId" clId="{9E4B5631-8EE8-457B-97DA-362592541CA2}" dt="2023-05-11T04:39:47.280" v="1111" actId="20577"/>
        <pc:sldMkLst>
          <pc:docMk/>
          <pc:sldMk cId="629600571" sldId="931"/>
        </pc:sldMkLst>
        <pc:spChg chg="mod">
          <ac:chgData name="dr.bunchachai@hotmail.com" userId="4a4c54be8c1b9826" providerId="LiveId" clId="{9E4B5631-8EE8-457B-97DA-362592541CA2}" dt="2023-05-11T04:26:21.866" v="277" actId="20577"/>
          <ac:spMkLst>
            <pc:docMk/>
            <pc:sldMk cId="629600571" sldId="931"/>
            <ac:spMk id="2" creationId="{04CE180E-BFA2-90FB-A017-ACD7C200EA09}"/>
          </ac:spMkLst>
        </pc:spChg>
        <pc:spChg chg="mod">
          <ac:chgData name="dr.bunchachai@hotmail.com" userId="4a4c54be8c1b9826" providerId="LiveId" clId="{9E4B5631-8EE8-457B-97DA-362592541CA2}" dt="2023-05-11T04:39:47.280" v="1111" actId="20577"/>
          <ac:spMkLst>
            <pc:docMk/>
            <pc:sldMk cId="629600571" sldId="931"/>
            <ac:spMk id="3" creationId="{0620AEBB-22EC-CE31-75D7-818A5630AEEF}"/>
          </ac:spMkLst>
        </pc:spChg>
      </pc:sldChg>
      <pc:sldChg chg="add">
        <pc:chgData name="dr.bunchachai@hotmail.com" userId="4a4c54be8c1b9826" providerId="LiveId" clId="{9E4B5631-8EE8-457B-97DA-362592541CA2}" dt="2023-05-16T08:26:23.285" v="1112"/>
        <pc:sldMkLst>
          <pc:docMk/>
          <pc:sldMk cId="2655791746" sldId="932"/>
        </pc:sldMkLst>
      </pc:sldChg>
    </pc:docChg>
  </pc:docChgLst>
  <pc:docChgLst>
    <pc:chgData name="dr.bunchachai@hotmail.com" userId="4a4c54be8c1b9826" providerId="LiveId" clId="{ED1973AD-DE36-4FA8-8323-CF5D9A7251B2}"/>
    <pc:docChg chg="custSel addSld delSld modSld">
      <pc:chgData name="dr.bunchachai@hotmail.com" userId="4a4c54be8c1b9826" providerId="LiveId" clId="{ED1973AD-DE36-4FA8-8323-CF5D9A7251B2}" dt="2023-05-09T03:45:46.994" v="1412" actId="22"/>
      <pc:docMkLst>
        <pc:docMk/>
      </pc:docMkLst>
      <pc:sldChg chg="modSp mod">
        <pc:chgData name="dr.bunchachai@hotmail.com" userId="4a4c54be8c1b9826" providerId="LiveId" clId="{ED1973AD-DE36-4FA8-8323-CF5D9A7251B2}" dt="2023-05-09T02:06:45.932" v="1386" actId="255"/>
        <pc:sldMkLst>
          <pc:docMk/>
          <pc:sldMk cId="678351732" sldId="256"/>
        </pc:sldMkLst>
        <pc:spChg chg="mod">
          <ac:chgData name="dr.bunchachai@hotmail.com" userId="4a4c54be8c1b9826" providerId="LiveId" clId="{ED1973AD-DE36-4FA8-8323-CF5D9A7251B2}" dt="2023-05-09T02:06:45.932" v="1386" actId="255"/>
          <ac:spMkLst>
            <pc:docMk/>
            <pc:sldMk cId="678351732" sldId="256"/>
            <ac:spMk id="2" creationId="{00000000-0000-0000-0000-000000000000}"/>
          </ac:spMkLst>
        </pc:spChg>
      </pc:sldChg>
      <pc:sldChg chg="del">
        <pc:chgData name="dr.bunchachai@hotmail.com" userId="4a4c54be8c1b9826" providerId="LiveId" clId="{ED1973AD-DE36-4FA8-8323-CF5D9A7251B2}" dt="2023-05-08T05:02:41.710" v="1125" actId="47"/>
        <pc:sldMkLst>
          <pc:docMk/>
          <pc:sldMk cId="3135986967" sldId="256"/>
        </pc:sldMkLst>
      </pc:sldChg>
      <pc:sldChg chg="del">
        <pc:chgData name="dr.bunchachai@hotmail.com" userId="4a4c54be8c1b9826" providerId="LiveId" clId="{ED1973AD-DE36-4FA8-8323-CF5D9A7251B2}" dt="2023-05-08T05:03:07.833" v="1127" actId="47"/>
        <pc:sldMkLst>
          <pc:docMk/>
          <pc:sldMk cId="2515760892" sldId="257"/>
        </pc:sldMkLst>
      </pc:sldChg>
      <pc:sldChg chg="del">
        <pc:chgData name="dr.bunchachai@hotmail.com" userId="4a4c54be8c1b9826" providerId="LiveId" clId="{ED1973AD-DE36-4FA8-8323-CF5D9A7251B2}" dt="2023-05-08T05:03:14.113" v="1128" actId="47"/>
        <pc:sldMkLst>
          <pc:docMk/>
          <pc:sldMk cId="455365319" sldId="258"/>
        </pc:sldMkLst>
      </pc:sldChg>
      <pc:sldChg chg="del">
        <pc:chgData name="dr.bunchachai@hotmail.com" userId="4a4c54be8c1b9826" providerId="LiveId" clId="{ED1973AD-DE36-4FA8-8323-CF5D9A7251B2}" dt="2023-05-08T05:03:04.005" v="1126" actId="47"/>
        <pc:sldMkLst>
          <pc:docMk/>
          <pc:sldMk cId="3332998121" sldId="259"/>
        </pc:sldMkLst>
      </pc:sldChg>
      <pc:sldChg chg="del">
        <pc:chgData name="dr.bunchachai@hotmail.com" userId="4a4c54be8c1b9826" providerId="LiveId" clId="{ED1973AD-DE36-4FA8-8323-CF5D9A7251B2}" dt="2023-05-03T05:05:40.501" v="33" actId="2696"/>
        <pc:sldMkLst>
          <pc:docMk/>
          <pc:sldMk cId="4071334963" sldId="259"/>
        </pc:sldMkLst>
      </pc:sldChg>
      <pc:sldChg chg="addSp modSp mod">
        <pc:chgData name="dr.bunchachai@hotmail.com" userId="4a4c54be8c1b9826" providerId="LiveId" clId="{ED1973AD-DE36-4FA8-8323-CF5D9A7251B2}" dt="2023-05-09T00:26:48.229" v="1257" actId="207"/>
        <pc:sldMkLst>
          <pc:docMk/>
          <pc:sldMk cId="537782535" sldId="260"/>
        </pc:sldMkLst>
        <pc:graphicFrameChg chg="modGraphic">
          <ac:chgData name="dr.bunchachai@hotmail.com" userId="4a4c54be8c1b9826" providerId="LiveId" clId="{ED1973AD-DE36-4FA8-8323-CF5D9A7251B2}" dt="2023-05-09T00:26:23.741" v="1255" actId="207"/>
          <ac:graphicFrameMkLst>
            <pc:docMk/>
            <pc:sldMk cId="537782535" sldId="260"/>
            <ac:graphicFrameMk id="4" creationId="{8FE759AD-EA9D-C3DC-8578-B5B26643E5D7}"/>
          </ac:graphicFrameMkLst>
        </pc:graphicFrameChg>
        <pc:graphicFrameChg chg="modGraphic">
          <ac:chgData name="dr.bunchachai@hotmail.com" userId="4a4c54be8c1b9826" providerId="LiveId" clId="{ED1973AD-DE36-4FA8-8323-CF5D9A7251B2}" dt="2023-05-09T00:26:37.703" v="1256" actId="207"/>
          <ac:graphicFrameMkLst>
            <pc:docMk/>
            <pc:sldMk cId="537782535" sldId="260"/>
            <ac:graphicFrameMk id="5" creationId="{2E10932E-CF3A-ADAD-2F92-4E555A8DDD36}"/>
          </ac:graphicFrameMkLst>
        </pc:graphicFrameChg>
        <pc:graphicFrameChg chg="modGraphic">
          <ac:chgData name="dr.bunchachai@hotmail.com" userId="4a4c54be8c1b9826" providerId="LiveId" clId="{ED1973AD-DE36-4FA8-8323-CF5D9A7251B2}" dt="2023-05-09T00:26:48.229" v="1257" actId="207"/>
          <ac:graphicFrameMkLst>
            <pc:docMk/>
            <pc:sldMk cId="537782535" sldId="260"/>
            <ac:graphicFrameMk id="8" creationId="{1DE2363D-17CE-9708-314C-C2D1C46B3AA9}"/>
          </ac:graphicFrameMkLst>
        </pc:graphicFrameChg>
        <pc:picChg chg="add mod">
          <ac:chgData name="dr.bunchachai@hotmail.com" userId="4a4c54be8c1b9826" providerId="LiveId" clId="{ED1973AD-DE36-4FA8-8323-CF5D9A7251B2}" dt="2023-05-05T02:26:55.921" v="687" actId="14100"/>
          <ac:picMkLst>
            <pc:docMk/>
            <pc:sldMk cId="537782535" sldId="260"/>
            <ac:picMk id="3" creationId="{2C1214F0-0A42-9E6C-B7F3-1BB045D5DD3B}"/>
          </ac:picMkLst>
        </pc:picChg>
      </pc:sldChg>
      <pc:sldChg chg="addSp modSp mod">
        <pc:chgData name="dr.bunchachai@hotmail.com" userId="4a4c54be8c1b9826" providerId="LiveId" clId="{ED1973AD-DE36-4FA8-8323-CF5D9A7251B2}" dt="2023-05-09T00:25:51.257" v="1254" actId="207"/>
        <pc:sldMkLst>
          <pc:docMk/>
          <pc:sldMk cId="303992455" sldId="261"/>
        </pc:sldMkLst>
        <pc:spChg chg="mod">
          <ac:chgData name="dr.bunchachai@hotmail.com" userId="4a4c54be8c1b9826" providerId="LiveId" clId="{ED1973AD-DE36-4FA8-8323-CF5D9A7251B2}" dt="2023-05-05T02:26:19.027" v="683" actId="1076"/>
          <ac:spMkLst>
            <pc:docMk/>
            <pc:sldMk cId="303992455" sldId="261"/>
            <ac:spMk id="2" creationId="{D002A076-5E9C-6A77-6037-8C7778FE815C}"/>
          </ac:spMkLst>
        </pc:spChg>
        <pc:graphicFrameChg chg="mod modGraphic">
          <ac:chgData name="dr.bunchachai@hotmail.com" userId="4a4c54be8c1b9826" providerId="LiveId" clId="{ED1973AD-DE36-4FA8-8323-CF5D9A7251B2}" dt="2023-05-09T00:25:51.257" v="1254" actId="207"/>
          <ac:graphicFrameMkLst>
            <pc:docMk/>
            <pc:sldMk cId="303992455" sldId="261"/>
            <ac:graphicFrameMk id="4" creationId="{AC1C8DE6-F8B6-FA63-06CF-614C639FC411}"/>
          </ac:graphicFrameMkLst>
        </pc:graphicFrameChg>
        <pc:graphicFrameChg chg="mod modGraphic">
          <ac:chgData name="dr.bunchachai@hotmail.com" userId="4a4c54be8c1b9826" providerId="LiveId" clId="{ED1973AD-DE36-4FA8-8323-CF5D9A7251B2}" dt="2023-05-09T00:25:11.619" v="1251" actId="207"/>
          <ac:graphicFrameMkLst>
            <pc:docMk/>
            <pc:sldMk cId="303992455" sldId="261"/>
            <ac:graphicFrameMk id="5" creationId="{03915322-5751-9F90-5BD5-01CEF1F19CF3}"/>
          </ac:graphicFrameMkLst>
        </pc:graphicFrameChg>
        <pc:graphicFrameChg chg="mod modGraphic">
          <ac:chgData name="dr.bunchachai@hotmail.com" userId="4a4c54be8c1b9826" providerId="LiveId" clId="{ED1973AD-DE36-4FA8-8323-CF5D9A7251B2}" dt="2023-05-09T00:25:28.514" v="1252" actId="207"/>
          <ac:graphicFrameMkLst>
            <pc:docMk/>
            <pc:sldMk cId="303992455" sldId="261"/>
            <ac:graphicFrameMk id="6" creationId="{1F730F83-E25A-A91C-5A5A-DA4C58BB36A9}"/>
          </ac:graphicFrameMkLst>
        </pc:graphicFrameChg>
        <pc:graphicFrameChg chg="mod modGraphic">
          <ac:chgData name="dr.bunchachai@hotmail.com" userId="4a4c54be8c1b9826" providerId="LiveId" clId="{ED1973AD-DE36-4FA8-8323-CF5D9A7251B2}" dt="2023-05-09T00:25:38.805" v="1253" actId="207"/>
          <ac:graphicFrameMkLst>
            <pc:docMk/>
            <pc:sldMk cId="303992455" sldId="261"/>
            <ac:graphicFrameMk id="7" creationId="{CA7C719A-CAB2-6C9C-E7D8-5615C938F36D}"/>
          </ac:graphicFrameMkLst>
        </pc:graphicFrameChg>
        <pc:picChg chg="add mod modCrop">
          <ac:chgData name="dr.bunchachai@hotmail.com" userId="4a4c54be8c1b9826" providerId="LiveId" clId="{ED1973AD-DE36-4FA8-8323-CF5D9A7251B2}" dt="2023-05-05T02:26:24.894" v="685" actId="1076"/>
          <ac:picMkLst>
            <pc:docMk/>
            <pc:sldMk cId="303992455" sldId="261"/>
            <ac:picMk id="8" creationId="{67E0AD08-4C06-C078-15CC-A369EB3D93CB}"/>
          </ac:picMkLst>
        </pc:picChg>
      </pc:sldChg>
      <pc:sldChg chg="del">
        <pc:chgData name="dr.bunchachai@hotmail.com" userId="4a4c54be8c1b9826" providerId="LiveId" clId="{ED1973AD-DE36-4FA8-8323-CF5D9A7251B2}" dt="2023-05-03T01:50:10.172" v="4" actId="2696"/>
        <pc:sldMkLst>
          <pc:docMk/>
          <pc:sldMk cId="3644882076" sldId="261"/>
        </pc:sldMkLst>
      </pc:sldChg>
      <pc:sldChg chg="del">
        <pc:chgData name="dr.bunchachai@hotmail.com" userId="4a4c54be8c1b9826" providerId="LiveId" clId="{ED1973AD-DE36-4FA8-8323-CF5D9A7251B2}" dt="2023-05-03T00:29:02.231" v="0" actId="47"/>
        <pc:sldMkLst>
          <pc:docMk/>
          <pc:sldMk cId="3730147254" sldId="262"/>
        </pc:sldMkLst>
      </pc:sldChg>
      <pc:sldChg chg="del">
        <pc:chgData name="dr.bunchachai@hotmail.com" userId="4a4c54be8c1b9826" providerId="LiveId" clId="{ED1973AD-DE36-4FA8-8323-CF5D9A7251B2}" dt="2023-05-03T00:29:02.231" v="0" actId="47"/>
        <pc:sldMkLst>
          <pc:docMk/>
          <pc:sldMk cId="153156477" sldId="263"/>
        </pc:sldMkLst>
      </pc:sldChg>
      <pc:sldChg chg="del">
        <pc:chgData name="dr.bunchachai@hotmail.com" userId="4a4c54be8c1b9826" providerId="LiveId" clId="{ED1973AD-DE36-4FA8-8323-CF5D9A7251B2}" dt="2023-05-03T00:29:02.231" v="0" actId="47"/>
        <pc:sldMkLst>
          <pc:docMk/>
          <pc:sldMk cId="1327681554" sldId="264"/>
        </pc:sldMkLst>
      </pc:sldChg>
      <pc:sldChg chg="del">
        <pc:chgData name="dr.bunchachai@hotmail.com" userId="4a4c54be8c1b9826" providerId="LiveId" clId="{ED1973AD-DE36-4FA8-8323-CF5D9A7251B2}" dt="2023-05-03T00:29:02.231" v="0" actId="47"/>
        <pc:sldMkLst>
          <pc:docMk/>
          <pc:sldMk cId="3138347913" sldId="265"/>
        </pc:sldMkLst>
      </pc:sldChg>
      <pc:sldChg chg="del">
        <pc:chgData name="dr.bunchachai@hotmail.com" userId="4a4c54be8c1b9826" providerId="LiveId" clId="{ED1973AD-DE36-4FA8-8323-CF5D9A7251B2}" dt="2023-05-03T00:29:02.231" v="0" actId="47"/>
        <pc:sldMkLst>
          <pc:docMk/>
          <pc:sldMk cId="3100289576" sldId="266"/>
        </pc:sldMkLst>
      </pc:sldChg>
      <pc:sldChg chg="del">
        <pc:chgData name="dr.bunchachai@hotmail.com" userId="4a4c54be8c1b9826" providerId="LiveId" clId="{ED1973AD-DE36-4FA8-8323-CF5D9A7251B2}" dt="2023-05-03T00:29:02.231" v="0" actId="47"/>
        <pc:sldMkLst>
          <pc:docMk/>
          <pc:sldMk cId="1196838166" sldId="267"/>
        </pc:sldMkLst>
      </pc:sldChg>
      <pc:sldChg chg="del">
        <pc:chgData name="dr.bunchachai@hotmail.com" userId="4a4c54be8c1b9826" providerId="LiveId" clId="{ED1973AD-DE36-4FA8-8323-CF5D9A7251B2}" dt="2023-05-03T00:29:07.646" v="1" actId="47"/>
        <pc:sldMkLst>
          <pc:docMk/>
          <pc:sldMk cId="2315360163" sldId="268"/>
        </pc:sldMkLst>
      </pc:sldChg>
      <pc:sldChg chg="del">
        <pc:chgData name="dr.bunchachai@hotmail.com" userId="4a4c54be8c1b9826" providerId="LiveId" clId="{ED1973AD-DE36-4FA8-8323-CF5D9A7251B2}" dt="2023-05-03T00:29:07.646" v="1" actId="47"/>
        <pc:sldMkLst>
          <pc:docMk/>
          <pc:sldMk cId="1740172008" sldId="269"/>
        </pc:sldMkLst>
      </pc:sldChg>
      <pc:sldChg chg="del">
        <pc:chgData name="dr.bunchachai@hotmail.com" userId="4a4c54be8c1b9826" providerId="LiveId" clId="{ED1973AD-DE36-4FA8-8323-CF5D9A7251B2}" dt="2023-05-03T00:29:07.646" v="1" actId="47"/>
        <pc:sldMkLst>
          <pc:docMk/>
          <pc:sldMk cId="2909707152" sldId="270"/>
        </pc:sldMkLst>
      </pc:sldChg>
      <pc:sldChg chg="del">
        <pc:chgData name="dr.bunchachai@hotmail.com" userId="4a4c54be8c1b9826" providerId="LiveId" clId="{ED1973AD-DE36-4FA8-8323-CF5D9A7251B2}" dt="2023-05-03T00:29:07.646" v="1" actId="47"/>
        <pc:sldMkLst>
          <pc:docMk/>
          <pc:sldMk cId="3520115874" sldId="271"/>
        </pc:sldMkLst>
      </pc:sldChg>
      <pc:sldChg chg="del">
        <pc:chgData name="dr.bunchachai@hotmail.com" userId="4a4c54be8c1b9826" providerId="LiveId" clId="{ED1973AD-DE36-4FA8-8323-CF5D9A7251B2}" dt="2023-05-03T00:29:07.646" v="1" actId="47"/>
        <pc:sldMkLst>
          <pc:docMk/>
          <pc:sldMk cId="3436506750" sldId="272"/>
        </pc:sldMkLst>
      </pc:sldChg>
      <pc:sldChg chg="del">
        <pc:chgData name="dr.bunchachai@hotmail.com" userId="4a4c54be8c1b9826" providerId="LiveId" clId="{ED1973AD-DE36-4FA8-8323-CF5D9A7251B2}" dt="2023-05-03T00:29:07.646" v="1" actId="47"/>
        <pc:sldMkLst>
          <pc:docMk/>
          <pc:sldMk cId="1020881729" sldId="273"/>
        </pc:sldMkLst>
      </pc:sldChg>
      <pc:sldChg chg="addSp modSp add mod modAnim">
        <pc:chgData name="dr.bunchachai@hotmail.com" userId="4a4c54be8c1b9826" providerId="LiveId" clId="{ED1973AD-DE36-4FA8-8323-CF5D9A7251B2}" dt="2023-05-05T07:21:48.705" v="857"/>
        <pc:sldMkLst>
          <pc:docMk/>
          <pc:sldMk cId="839310186" sldId="535"/>
        </pc:sldMkLst>
        <pc:spChg chg="mod">
          <ac:chgData name="dr.bunchachai@hotmail.com" userId="4a4c54be8c1b9826" providerId="LiveId" clId="{ED1973AD-DE36-4FA8-8323-CF5D9A7251B2}" dt="2023-05-05T07:09:08.813" v="817" actId="1076"/>
          <ac:spMkLst>
            <pc:docMk/>
            <pc:sldMk cId="839310186" sldId="535"/>
            <ac:spMk id="70" creationId="{2BAC2B90-E1B5-9280-547F-B505EAA5511B}"/>
          </ac:spMkLst>
        </pc:spChg>
        <pc:spChg chg="mod">
          <ac:chgData name="dr.bunchachai@hotmail.com" userId="4a4c54be8c1b9826" providerId="LiveId" clId="{ED1973AD-DE36-4FA8-8323-CF5D9A7251B2}" dt="2023-05-05T07:09:08.813" v="817" actId="1076"/>
          <ac:spMkLst>
            <pc:docMk/>
            <pc:sldMk cId="839310186" sldId="535"/>
            <ac:spMk id="71" creationId="{6CA05816-2687-D506-51F3-D6FAE79F46B7}"/>
          </ac:spMkLst>
        </pc:spChg>
        <pc:spChg chg="mod">
          <ac:chgData name="dr.bunchachai@hotmail.com" userId="4a4c54be8c1b9826" providerId="LiveId" clId="{ED1973AD-DE36-4FA8-8323-CF5D9A7251B2}" dt="2023-05-05T07:09:08.813" v="817" actId="1076"/>
          <ac:spMkLst>
            <pc:docMk/>
            <pc:sldMk cId="839310186" sldId="535"/>
            <ac:spMk id="78" creationId="{EDAC9C45-20C0-6BEB-3F69-542F05E53AD8}"/>
          </ac:spMkLst>
        </pc:spChg>
        <pc:picChg chg="add mod modCrop">
          <ac:chgData name="dr.bunchachai@hotmail.com" userId="4a4c54be8c1b9826" providerId="LiveId" clId="{ED1973AD-DE36-4FA8-8323-CF5D9A7251B2}" dt="2023-05-05T07:14:37.055" v="831" actId="1076"/>
          <ac:picMkLst>
            <pc:docMk/>
            <pc:sldMk cId="839310186" sldId="535"/>
            <ac:picMk id="10" creationId="{1AD13EE4-AF6A-2410-5945-8232EC66893B}"/>
          </ac:picMkLst>
        </pc:picChg>
        <pc:picChg chg="add mod">
          <ac:chgData name="dr.bunchachai@hotmail.com" userId="4a4c54be8c1b9826" providerId="LiveId" clId="{ED1973AD-DE36-4FA8-8323-CF5D9A7251B2}" dt="2023-05-05T07:15:01.476" v="834" actId="1076"/>
          <ac:picMkLst>
            <pc:docMk/>
            <pc:sldMk cId="839310186" sldId="535"/>
            <ac:picMk id="13" creationId="{164F44D4-456D-CC13-5233-FFB116D0FC23}"/>
          </ac:picMkLst>
        </pc:picChg>
        <pc:picChg chg="add mod">
          <ac:chgData name="dr.bunchachai@hotmail.com" userId="4a4c54be8c1b9826" providerId="LiveId" clId="{ED1973AD-DE36-4FA8-8323-CF5D9A7251B2}" dt="2023-05-05T07:19:14.691" v="849" actId="1076"/>
          <ac:picMkLst>
            <pc:docMk/>
            <pc:sldMk cId="839310186" sldId="535"/>
            <ac:picMk id="15" creationId="{0CE99166-2B9D-6E62-56C9-DF527CA76980}"/>
          </ac:picMkLst>
        </pc:picChg>
        <pc:picChg chg="add mod">
          <ac:chgData name="dr.bunchachai@hotmail.com" userId="4a4c54be8c1b9826" providerId="LiveId" clId="{ED1973AD-DE36-4FA8-8323-CF5D9A7251B2}" dt="2023-05-05T07:16:46.495" v="842" actId="14100"/>
          <ac:picMkLst>
            <pc:docMk/>
            <pc:sldMk cId="839310186" sldId="535"/>
            <ac:picMk id="18" creationId="{8E8469CB-A58D-8BDB-7638-88EAF2F4B125}"/>
          </ac:picMkLst>
        </pc:picChg>
        <pc:picChg chg="add mod">
          <ac:chgData name="dr.bunchachai@hotmail.com" userId="4a4c54be8c1b9826" providerId="LiveId" clId="{ED1973AD-DE36-4FA8-8323-CF5D9A7251B2}" dt="2023-05-05T07:18:01.776" v="847" actId="1076"/>
          <ac:picMkLst>
            <pc:docMk/>
            <pc:sldMk cId="839310186" sldId="535"/>
            <ac:picMk id="21" creationId="{B7B3DFBF-C9D8-D0CB-C7D9-6BA9D52CF65B}"/>
          </ac:picMkLst>
        </pc:picChg>
        <pc:picChg chg="add mod">
          <ac:chgData name="dr.bunchachai@hotmail.com" userId="4a4c54be8c1b9826" providerId="LiveId" clId="{ED1973AD-DE36-4FA8-8323-CF5D9A7251B2}" dt="2023-05-05T07:20:29.971" v="852" actId="1076"/>
          <ac:picMkLst>
            <pc:docMk/>
            <pc:sldMk cId="839310186" sldId="535"/>
            <ac:picMk id="24" creationId="{B40D15A3-286E-410A-CEA7-B2650CA37B5A}"/>
          </ac:picMkLst>
        </pc:picChg>
      </pc:sldChg>
      <pc:sldChg chg="addSp delSp modSp add mod modAnim">
        <pc:chgData name="dr.bunchachai@hotmail.com" userId="4a4c54be8c1b9826" providerId="LiveId" clId="{ED1973AD-DE36-4FA8-8323-CF5D9A7251B2}" dt="2023-05-05T07:51:18.798" v="1007"/>
        <pc:sldMkLst>
          <pc:docMk/>
          <pc:sldMk cId="2022774147" sldId="536"/>
        </pc:sldMkLst>
        <pc:spChg chg="mod">
          <ac:chgData name="dr.bunchachai@hotmail.com" userId="4a4c54be8c1b9826" providerId="LiveId" clId="{ED1973AD-DE36-4FA8-8323-CF5D9A7251B2}" dt="2023-05-05T07:25:24.854" v="953" actId="255"/>
          <ac:spMkLst>
            <pc:docMk/>
            <pc:sldMk cId="2022774147" sldId="536"/>
            <ac:spMk id="70" creationId="{2BAC2B90-E1B5-9280-547F-B505EAA5511B}"/>
          </ac:spMkLst>
        </pc:spChg>
        <pc:spChg chg="mod">
          <ac:chgData name="dr.bunchachai@hotmail.com" userId="4a4c54be8c1b9826" providerId="LiveId" clId="{ED1973AD-DE36-4FA8-8323-CF5D9A7251B2}" dt="2023-05-05T07:50:28.681" v="1004" actId="1076"/>
          <ac:spMkLst>
            <pc:docMk/>
            <pc:sldMk cId="2022774147" sldId="536"/>
            <ac:spMk id="76" creationId="{53E56841-8867-F7DF-CFA4-0FCDA457E927}"/>
          </ac:spMkLst>
        </pc:spChg>
        <pc:picChg chg="add mod">
          <ac:chgData name="dr.bunchachai@hotmail.com" userId="4a4c54be8c1b9826" providerId="LiveId" clId="{ED1973AD-DE36-4FA8-8323-CF5D9A7251B2}" dt="2023-05-05T07:28:39.639" v="965" actId="1076"/>
          <ac:picMkLst>
            <pc:docMk/>
            <pc:sldMk cId="2022774147" sldId="536"/>
            <ac:picMk id="10" creationId="{0F63B7F3-691B-A53C-D735-60ED9C93D92C}"/>
          </ac:picMkLst>
        </pc:picChg>
        <pc:picChg chg="add mod">
          <ac:chgData name="dr.bunchachai@hotmail.com" userId="4a4c54be8c1b9826" providerId="LiveId" clId="{ED1973AD-DE36-4FA8-8323-CF5D9A7251B2}" dt="2023-05-05T07:31:03.671" v="971" actId="1076"/>
          <ac:picMkLst>
            <pc:docMk/>
            <pc:sldMk cId="2022774147" sldId="536"/>
            <ac:picMk id="11" creationId="{87130058-02EA-1660-8080-251529177898}"/>
          </ac:picMkLst>
        </pc:picChg>
        <pc:picChg chg="add mod">
          <ac:chgData name="dr.bunchachai@hotmail.com" userId="4a4c54be8c1b9826" providerId="LiveId" clId="{ED1973AD-DE36-4FA8-8323-CF5D9A7251B2}" dt="2023-05-05T07:28:20.893" v="962" actId="1076"/>
          <ac:picMkLst>
            <pc:docMk/>
            <pc:sldMk cId="2022774147" sldId="536"/>
            <ac:picMk id="13" creationId="{5EB958DA-7F41-8C1D-6B2F-B7AE0488B994}"/>
          </ac:picMkLst>
        </pc:picChg>
        <pc:picChg chg="add del mod">
          <ac:chgData name="dr.bunchachai@hotmail.com" userId="4a4c54be8c1b9826" providerId="LiveId" clId="{ED1973AD-DE36-4FA8-8323-CF5D9A7251B2}" dt="2023-05-05T07:30:50.536" v="968" actId="478"/>
          <ac:picMkLst>
            <pc:docMk/>
            <pc:sldMk cId="2022774147" sldId="536"/>
            <ac:picMk id="15" creationId="{18E3DE66-4079-6B22-ED2E-35A87236E3B8}"/>
          </ac:picMkLst>
        </pc:picChg>
        <pc:picChg chg="add mod">
          <ac:chgData name="dr.bunchachai@hotmail.com" userId="4a4c54be8c1b9826" providerId="LiveId" clId="{ED1973AD-DE36-4FA8-8323-CF5D9A7251B2}" dt="2023-05-05T07:31:28.386" v="974" actId="1076"/>
          <ac:picMkLst>
            <pc:docMk/>
            <pc:sldMk cId="2022774147" sldId="536"/>
            <ac:picMk id="16" creationId="{56370CDC-8329-1363-41D6-487B70F8AF27}"/>
          </ac:picMkLst>
        </pc:picChg>
        <pc:picChg chg="add mod">
          <ac:chgData name="dr.bunchachai@hotmail.com" userId="4a4c54be8c1b9826" providerId="LiveId" clId="{ED1973AD-DE36-4FA8-8323-CF5D9A7251B2}" dt="2023-05-05T07:32:18.093" v="978" actId="1076"/>
          <ac:picMkLst>
            <pc:docMk/>
            <pc:sldMk cId="2022774147" sldId="536"/>
            <ac:picMk id="19" creationId="{69CCDB8B-3AEB-128F-2351-075BBBEF90DB}"/>
          </ac:picMkLst>
        </pc:picChg>
        <pc:picChg chg="add mod">
          <ac:chgData name="dr.bunchachai@hotmail.com" userId="4a4c54be8c1b9826" providerId="LiveId" clId="{ED1973AD-DE36-4FA8-8323-CF5D9A7251B2}" dt="2023-05-05T07:49:15.744" v="1000" actId="1076"/>
          <ac:picMkLst>
            <pc:docMk/>
            <pc:sldMk cId="2022774147" sldId="536"/>
            <ac:picMk id="22" creationId="{00B6CA97-FC8A-8D4C-AA9B-6D5B0CEAE847}"/>
          </ac:picMkLst>
        </pc:picChg>
        <pc:picChg chg="add mod">
          <ac:chgData name="dr.bunchachai@hotmail.com" userId="4a4c54be8c1b9826" providerId="LiveId" clId="{ED1973AD-DE36-4FA8-8323-CF5D9A7251B2}" dt="2023-05-05T07:49:21.135" v="1001" actId="1076"/>
          <ac:picMkLst>
            <pc:docMk/>
            <pc:sldMk cId="2022774147" sldId="536"/>
            <ac:picMk id="25" creationId="{17F1CB96-B0B9-FE33-88CC-16984A4A3817}"/>
          </ac:picMkLst>
        </pc:picChg>
        <pc:picChg chg="add mod modCrop">
          <ac:chgData name="dr.bunchachai@hotmail.com" userId="4a4c54be8c1b9826" providerId="LiveId" clId="{ED1973AD-DE36-4FA8-8323-CF5D9A7251B2}" dt="2023-05-05T07:35:25.394" v="994" actId="14100"/>
          <ac:picMkLst>
            <pc:docMk/>
            <pc:sldMk cId="2022774147" sldId="536"/>
            <ac:picMk id="28" creationId="{C0B77362-4E86-597B-7EF9-13476D9228BB}"/>
          </ac:picMkLst>
        </pc:picChg>
        <pc:picChg chg="add mod">
          <ac:chgData name="dr.bunchachai@hotmail.com" userId="4a4c54be8c1b9826" providerId="LiveId" clId="{ED1973AD-DE36-4FA8-8323-CF5D9A7251B2}" dt="2023-05-05T07:50:28.681" v="1004" actId="1076"/>
          <ac:picMkLst>
            <pc:docMk/>
            <pc:sldMk cId="2022774147" sldId="536"/>
            <ac:picMk id="31" creationId="{128AB8F1-B880-EC39-3B99-DD9E28A2941E}"/>
          </ac:picMkLst>
        </pc:picChg>
      </pc:sldChg>
      <pc:sldChg chg="modSp del mod">
        <pc:chgData name="dr.bunchachai@hotmail.com" userId="4a4c54be8c1b9826" providerId="LiveId" clId="{ED1973AD-DE36-4FA8-8323-CF5D9A7251B2}" dt="2023-05-08T05:03:30.082" v="1129" actId="2696"/>
        <pc:sldMkLst>
          <pc:docMk/>
          <pc:sldMk cId="1577186632" sldId="910"/>
        </pc:sldMkLst>
        <pc:graphicFrameChg chg="mod">
          <ac:chgData name="dr.bunchachai@hotmail.com" userId="4a4c54be8c1b9826" providerId="LiveId" clId="{ED1973AD-DE36-4FA8-8323-CF5D9A7251B2}" dt="2023-05-05T02:08:31.297" v="668" actId="5736"/>
          <ac:graphicFrameMkLst>
            <pc:docMk/>
            <pc:sldMk cId="1577186632" sldId="910"/>
            <ac:graphicFrameMk id="2" creationId="{00000000-0000-0000-0000-000000000000}"/>
          </ac:graphicFrameMkLst>
        </pc:graphicFrameChg>
      </pc:sldChg>
      <pc:sldChg chg="addSp modSp mod">
        <pc:chgData name="dr.bunchachai@hotmail.com" userId="4a4c54be8c1b9826" providerId="LiveId" clId="{ED1973AD-DE36-4FA8-8323-CF5D9A7251B2}" dt="2023-05-05T02:09:20.412" v="671" actId="1076"/>
        <pc:sldMkLst>
          <pc:docMk/>
          <pc:sldMk cId="2083427473" sldId="911"/>
        </pc:sldMkLst>
        <pc:spChg chg="mod">
          <ac:chgData name="dr.bunchachai@hotmail.com" userId="4a4c54be8c1b9826" providerId="LiveId" clId="{ED1973AD-DE36-4FA8-8323-CF5D9A7251B2}" dt="2023-05-05T02:07:17.762" v="666" actId="113"/>
          <ac:spMkLst>
            <pc:docMk/>
            <pc:sldMk cId="2083427473" sldId="911"/>
            <ac:spMk id="6" creationId="{D17CC469-29E0-0A52-381A-6B3AE11A7CE4}"/>
          </ac:spMkLst>
        </pc:spChg>
        <pc:picChg chg="add mod">
          <ac:chgData name="dr.bunchachai@hotmail.com" userId="4a4c54be8c1b9826" providerId="LiveId" clId="{ED1973AD-DE36-4FA8-8323-CF5D9A7251B2}" dt="2023-05-05T02:09:20.412" v="671" actId="1076"/>
          <ac:picMkLst>
            <pc:docMk/>
            <pc:sldMk cId="2083427473" sldId="911"/>
            <ac:picMk id="4" creationId="{9C410FE7-8EB1-1059-AD42-882870CEF3C4}"/>
          </ac:picMkLst>
        </pc:picChg>
      </pc:sldChg>
      <pc:sldChg chg="modSp del mod">
        <pc:chgData name="dr.bunchachai@hotmail.com" userId="4a4c54be8c1b9826" providerId="LiveId" clId="{ED1973AD-DE36-4FA8-8323-CF5D9A7251B2}" dt="2023-05-03T04:02:12.600" v="32" actId="2696"/>
        <pc:sldMkLst>
          <pc:docMk/>
          <pc:sldMk cId="3315725028" sldId="911"/>
        </pc:sldMkLst>
        <pc:spChg chg="mod">
          <ac:chgData name="dr.bunchachai@hotmail.com" userId="4a4c54be8c1b9826" providerId="LiveId" clId="{ED1973AD-DE36-4FA8-8323-CF5D9A7251B2}" dt="2023-05-03T04:02:00.259" v="31" actId="20577"/>
          <ac:spMkLst>
            <pc:docMk/>
            <pc:sldMk cId="3315725028" sldId="911"/>
            <ac:spMk id="6" creationId="{D17CC469-29E0-0A52-381A-6B3AE11A7CE4}"/>
          </ac:spMkLst>
        </pc:spChg>
      </pc:sldChg>
      <pc:sldChg chg="addSp modSp mod">
        <pc:chgData name="dr.bunchachai@hotmail.com" userId="4a4c54be8c1b9826" providerId="LiveId" clId="{ED1973AD-DE36-4FA8-8323-CF5D9A7251B2}" dt="2023-05-05T02:41:16.907" v="797" actId="1076"/>
        <pc:sldMkLst>
          <pc:docMk/>
          <pc:sldMk cId="2543987883" sldId="912"/>
        </pc:sldMkLst>
        <pc:spChg chg="add mod">
          <ac:chgData name="dr.bunchachai@hotmail.com" userId="4a4c54be8c1b9826" providerId="LiveId" clId="{ED1973AD-DE36-4FA8-8323-CF5D9A7251B2}" dt="2023-05-05T02:34:03.675" v="735" actId="255"/>
          <ac:spMkLst>
            <pc:docMk/>
            <pc:sldMk cId="2543987883" sldId="912"/>
            <ac:spMk id="4" creationId="{077041E2-2A37-E573-9EEA-74BD4A7B50CD}"/>
          </ac:spMkLst>
        </pc:spChg>
        <pc:picChg chg="add mod modCrop">
          <ac:chgData name="dr.bunchachai@hotmail.com" userId="4a4c54be8c1b9826" providerId="LiveId" clId="{ED1973AD-DE36-4FA8-8323-CF5D9A7251B2}" dt="2023-05-05T02:41:10.907" v="796" actId="1582"/>
          <ac:picMkLst>
            <pc:docMk/>
            <pc:sldMk cId="2543987883" sldId="912"/>
            <ac:picMk id="2" creationId="{45B755B7-250E-7073-67CD-7F029831AAAC}"/>
          </ac:picMkLst>
        </pc:picChg>
        <pc:picChg chg="add mod modCrop">
          <ac:chgData name="dr.bunchachai@hotmail.com" userId="4a4c54be8c1b9826" providerId="LiveId" clId="{ED1973AD-DE36-4FA8-8323-CF5D9A7251B2}" dt="2023-05-05T02:40:48.525" v="794" actId="1582"/>
          <ac:picMkLst>
            <pc:docMk/>
            <pc:sldMk cId="2543987883" sldId="912"/>
            <ac:picMk id="3" creationId="{F64B9EC7-6B83-7754-3967-AC7685A83B0C}"/>
          </ac:picMkLst>
        </pc:picChg>
        <pc:picChg chg="mod">
          <ac:chgData name="dr.bunchachai@hotmail.com" userId="4a4c54be8c1b9826" providerId="LiveId" clId="{ED1973AD-DE36-4FA8-8323-CF5D9A7251B2}" dt="2023-05-05T02:29:35.596" v="688" actId="1076"/>
          <ac:picMkLst>
            <pc:docMk/>
            <pc:sldMk cId="2543987883" sldId="912"/>
            <ac:picMk id="5" creationId="{E5E437FF-C848-7056-D676-6D23D44F89B4}"/>
          </ac:picMkLst>
        </pc:picChg>
        <pc:picChg chg="mod">
          <ac:chgData name="dr.bunchachai@hotmail.com" userId="4a4c54be8c1b9826" providerId="LiveId" clId="{ED1973AD-DE36-4FA8-8323-CF5D9A7251B2}" dt="2023-05-05T02:41:16.907" v="797" actId="1076"/>
          <ac:picMkLst>
            <pc:docMk/>
            <pc:sldMk cId="2543987883" sldId="912"/>
            <ac:picMk id="7" creationId="{4BFE5772-C17C-BB8F-C3E5-494D5E20E279}"/>
          </ac:picMkLst>
        </pc:picChg>
        <pc:picChg chg="mod">
          <ac:chgData name="dr.bunchachai@hotmail.com" userId="4a4c54be8c1b9826" providerId="LiveId" clId="{ED1973AD-DE36-4FA8-8323-CF5D9A7251B2}" dt="2023-05-05T02:29:40.320" v="689" actId="1076"/>
          <ac:picMkLst>
            <pc:docMk/>
            <pc:sldMk cId="2543987883" sldId="912"/>
            <ac:picMk id="9" creationId="{25B5248A-2E19-C38B-B2FD-732A2DBEEE86}"/>
          </ac:picMkLst>
        </pc:picChg>
      </pc:sldChg>
      <pc:sldChg chg="addSp modSp mod">
        <pc:chgData name="dr.bunchachai@hotmail.com" userId="4a4c54be8c1b9826" providerId="LiveId" clId="{ED1973AD-DE36-4FA8-8323-CF5D9A7251B2}" dt="2023-05-05T02:39:39.915" v="786" actId="1076"/>
        <pc:sldMkLst>
          <pc:docMk/>
          <pc:sldMk cId="2297418399" sldId="913"/>
        </pc:sldMkLst>
        <pc:spChg chg="add mod">
          <ac:chgData name="dr.bunchachai@hotmail.com" userId="4a4c54be8c1b9826" providerId="LiveId" clId="{ED1973AD-DE36-4FA8-8323-CF5D9A7251B2}" dt="2023-05-05T02:39:39.915" v="786" actId="1076"/>
          <ac:spMkLst>
            <pc:docMk/>
            <pc:sldMk cId="2297418399" sldId="913"/>
            <ac:spMk id="4" creationId="{3AABD979-E316-5125-74B6-F706F5474714}"/>
          </ac:spMkLst>
        </pc:spChg>
        <pc:picChg chg="add mod modCrop">
          <ac:chgData name="dr.bunchachai@hotmail.com" userId="4a4c54be8c1b9826" providerId="LiveId" clId="{ED1973AD-DE36-4FA8-8323-CF5D9A7251B2}" dt="2023-05-05T02:36:59.439" v="760" actId="1582"/>
          <ac:picMkLst>
            <pc:docMk/>
            <pc:sldMk cId="2297418399" sldId="913"/>
            <ac:picMk id="2" creationId="{265FF95A-BC05-4C9A-6043-E8E7F63C028F}"/>
          </ac:picMkLst>
        </pc:picChg>
        <pc:picChg chg="add mod modCrop">
          <ac:chgData name="dr.bunchachai@hotmail.com" userId="4a4c54be8c1b9826" providerId="LiveId" clId="{ED1973AD-DE36-4FA8-8323-CF5D9A7251B2}" dt="2023-05-05T02:36:35.555" v="758" actId="1582"/>
          <ac:picMkLst>
            <pc:docMk/>
            <pc:sldMk cId="2297418399" sldId="913"/>
            <ac:picMk id="3" creationId="{A95585E4-CC4C-94B1-FE4B-2A6E252DD696}"/>
          </ac:picMkLst>
        </pc:picChg>
        <pc:picChg chg="mod">
          <ac:chgData name="dr.bunchachai@hotmail.com" userId="4a4c54be8c1b9826" providerId="LiveId" clId="{ED1973AD-DE36-4FA8-8323-CF5D9A7251B2}" dt="2023-05-05T02:38:50.477" v="766" actId="1076"/>
          <ac:picMkLst>
            <pc:docMk/>
            <pc:sldMk cId="2297418399" sldId="913"/>
            <ac:picMk id="5" creationId="{46F2E80B-BE2B-49BB-22EE-8C44ED397086}"/>
          </ac:picMkLst>
        </pc:picChg>
        <pc:picChg chg="mod">
          <ac:chgData name="dr.bunchachai@hotmail.com" userId="4a4c54be8c1b9826" providerId="LiveId" clId="{ED1973AD-DE36-4FA8-8323-CF5D9A7251B2}" dt="2023-05-05T02:37:05.322" v="761" actId="1076"/>
          <ac:picMkLst>
            <pc:docMk/>
            <pc:sldMk cId="2297418399" sldId="913"/>
            <ac:picMk id="7" creationId="{E094A143-99D4-2D6F-C0B1-531A1510F428}"/>
          </ac:picMkLst>
        </pc:picChg>
        <pc:picChg chg="mod modCrop">
          <ac:chgData name="dr.bunchachai@hotmail.com" userId="4a4c54be8c1b9826" providerId="LiveId" clId="{ED1973AD-DE36-4FA8-8323-CF5D9A7251B2}" dt="2023-05-05T02:38:45.974" v="765" actId="1076"/>
          <ac:picMkLst>
            <pc:docMk/>
            <pc:sldMk cId="2297418399" sldId="913"/>
            <ac:picMk id="9" creationId="{9099E4AD-2725-C13F-1DF6-F5669DF86B11}"/>
          </ac:picMkLst>
        </pc:picChg>
      </pc:sldChg>
      <pc:sldChg chg="add">
        <pc:chgData name="dr.bunchachai@hotmail.com" userId="4a4c54be8c1b9826" providerId="LiveId" clId="{ED1973AD-DE36-4FA8-8323-CF5D9A7251B2}" dt="2023-05-03T00:30:51.432" v="3"/>
        <pc:sldMkLst>
          <pc:docMk/>
          <pc:sldMk cId="2580769301" sldId="916"/>
        </pc:sldMkLst>
      </pc:sldChg>
      <pc:sldChg chg="addSp modSp new mod modClrScheme modShow chgLayout">
        <pc:chgData name="dr.bunchachai@hotmail.com" userId="4a4c54be8c1b9826" providerId="LiveId" clId="{ED1973AD-DE36-4FA8-8323-CF5D9A7251B2}" dt="2023-05-05T07:52:13.221" v="1008" actId="729"/>
        <pc:sldMkLst>
          <pc:docMk/>
          <pc:sldMk cId="3317489269" sldId="917"/>
        </pc:sldMkLst>
        <pc:spChg chg="add mod">
          <ac:chgData name="dr.bunchachai@hotmail.com" userId="4a4c54be8c1b9826" providerId="LiveId" clId="{ED1973AD-DE36-4FA8-8323-CF5D9A7251B2}" dt="2023-05-03T07:49:04.232" v="126" actId="20577"/>
          <ac:spMkLst>
            <pc:docMk/>
            <pc:sldMk cId="3317489269" sldId="917"/>
            <ac:spMk id="2" creationId="{4356B4B4-3006-7883-94AD-345477BCC318}"/>
          </ac:spMkLst>
        </pc:spChg>
        <pc:spChg chg="add mod">
          <ac:chgData name="dr.bunchachai@hotmail.com" userId="4a4c54be8c1b9826" providerId="LiveId" clId="{ED1973AD-DE36-4FA8-8323-CF5D9A7251B2}" dt="2023-05-03T08:25:40.346" v="663" actId="20577"/>
          <ac:spMkLst>
            <pc:docMk/>
            <pc:sldMk cId="3317489269" sldId="917"/>
            <ac:spMk id="3" creationId="{2B9268DB-32CB-80E9-5F25-8974D16F4FAF}"/>
          </ac:spMkLst>
        </pc:spChg>
      </pc:sldChg>
      <pc:sldChg chg="delSp modSp mod">
        <pc:chgData name="dr.bunchachai@hotmail.com" userId="4a4c54be8c1b9826" providerId="LiveId" clId="{ED1973AD-DE36-4FA8-8323-CF5D9A7251B2}" dt="2023-05-05T03:23:33.045" v="804" actId="478"/>
        <pc:sldMkLst>
          <pc:docMk/>
          <pc:sldMk cId="3146580149" sldId="918"/>
        </pc:sldMkLst>
        <pc:spChg chg="del">
          <ac:chgData name="dr.bunchachai@hotmail.com" userId="4a4c54be8c1b9826" providerId="LiveId" clId="{ED1973AD-DE36-4FA8-8323-CF5D9A7251B2}" dt="2023-05-05T03:23:12.299" v="798" actId="478"/>
          <ac:spMkLst>
            <pc:docMk/>
            <pc:sldMk cId="3146580149" sldId="918"/>
            <ac:spMk id="63" creationId="{8909B942-ED9D-98FB-B4FC-4578FE2D5A7B}"/>
          </ac:spMkLst>
        </pc:spChg>
        <pc:spChg chg="del mod">
          <ac:chgData name="dr.bunchachai@hotmail.com" userId="4a4c54be8c1b9826" providerId="LiveId" clId="{ED1973AD-DE36-4FA8-8323-CF5D9A7251B2}" dt="2023-05-05T03:23:20.353" v="800" actId="478"/>
          <ac:spMkLst>
            <pc:docMk/>
            <pc:sldMk cId="3146580149" sldId="918"/>
            <ac:spMk id="70" creationId="{2BAC2B90-E1B5-9280-547F-B505EAA5511B}"/>
          </ac:spMkLst>
        </pc:spChg>
        <pc:spChg chg="del">
          <ac:chgData name="dr.bunchachai@hotmail.com" userId="4a4c54be8c1b9826" providerId="LiveId" clId="{ED1973AD-DE36-4FA8-8323-CF5D9A7251B2}" dt="2023-05-05T03:23:33.045" v="804" actId="478"/>
          <ac:spMkLst>
            <pc:docMk/>
            <pc:sldMk cId="3146580149" sldId="918"/>
            <ac:spMk id="71" creationId="{6CA05816-2687-D506-51F3-D6FAE79F46B7}"/>
          </ac:spMkLst>
        </pc:spChg>
        <pc:spChg chg="del">
          <ac:chgData name="dr.bunchachai@hotmail.com" userId="4a4c54be8c1b9826" providerId="LiveId" clId="{ED1973AD-DE36-4FA8-8323-CF5D9A7251B2}" dt="2023-05-05T03:23:30.058" v="803" actId="478"/>
          <ac:spMkLst>
            <pc:docMk/>
            <pc:sldMk cId="3146580149" sldId="918"/>
            <ac:spMk id="76" creationId="{53E56841-8867-F7DF-CFA4-0FCDA457E927}"/>
          </ac:spMkLst>
        </pc:spChg>
        <pc:spChg chg="del">
          <ac:chgData name="dr.bunchachai@hotmail.com" userId="4a4c54be8c1b9826" providerId="LiveId" clId="{ED1973AD-DE36-4FA8-8323-CF5D9A7251B2}" dt="2023-05-05T03:23:27.004" v="802" actId="478"/>
          <ac:spMkLst>
            <pc:docMk/>
            <pc:sldMk cId="3146580149" sldId="918"/>
            <ac:spMk id="77" creationId="{744BF55E-A10A-B52B-C94E-0E128A0EA8D2}"/>
          </ac:spMkLst>
        </pc:spChg>
        <pc:spChg chg="del">
          <ac:chgData name="dr.bunchachai@hotmail.com" userId="4a4c54be8c1b9826" providerId="LiveId" clId="{ED1973AD-DE36-4FA8-8323-CF5D9A7251B2}" dt="2023-05-05T03:23:23.691" v="801" actId="478"/>
          <ac:spMkLst>
            <pc:docMk/>
            <pc:sldMk cId="3146580149" sldId="918"/>
            <ac:spMk id="78" creationId="{EDAC9C45-20C0-6BEB-3F69-542F05E53AD8}"/>
          </ac:spMkLst>
        </pc:spChg>
      </pc:sldChg>
      <pc:sldChg chg="addSp modSp new mod">
        <pc:chgData name="dr.bunchachai@hotmail.com" userId="4a4c54be8c1b9826" providerId="LiveId" clId="{ED1973AD-DE36-4FA8-8323-CF5D9A7251B2}" dt="2023-05-09T00:22:26.898" v="1249" actId="20577"/>
        <pc:sldMkLst>
          <pc:docMk/>
          <pc:sldMk cId="3059855449" sldId="919"/>
        </pc:sldMkLst>
        <pc:spChg chg="mod">
          <ac:chgData name="dr.bunchachai@hotmail.com" userId="4a4c54be8c1b9826" providerId="LiveId" clId="{ED1973AD-DE36-4FA8-8323-CF5D9A7251B2}" dt="2023-05-09T00:22:26.898" v="1249" actId="20577"/>
          <ac:spMkLst>
            <pc:docMk/>
            <pc:sldMk cId="3059855449" sldId="919"/>
            <ac:spMk id="3" creationId="{1FB5C85A-53E0-591E-036D-7517F76B9344}"/>
          </ac:spMkLst>
        </pc:spChg>
        <pc:picChg chg="add mod modCrop">
          <ac:chgData name="dr.bunchachai@hotmail.com" userId="4a4c54be8c1b9826" providerId="LiveId" clId="{ED1973AD-DE36-4FA8-8323-CF5D9A7251B2}" dt="2023-05-05T14:56:03.473" v="1119" actId="1076"/>
          <ac:picMkLst>
            <pc:docMk/>
            <pc:sldMk cId="3059855449" sldId="919"/>
            <ac:picMk id="5" creationId="{A7868B15-BA4B-629C-71A3-77A33B12697C}"/>
          </ac:picMkLst>
        </pc:picChg>
      </pc:sldChg>
      <pc:sldChg chg="addSp delSp modSp new mod">
        <pc:chgData name="dr.bunchachai@hotmail.com" userId="4a4c54be8c1b9826" providerId="LiveId" clId="{ED1973AD-DE36-4FA8-8323-CF5D9A7251B2}" dt="2023-05-05T14:59:10.173" v="1124" actId="1076"/>
        <pc:sldMkLst>
          <pc:docMk/>
          <pc:sldMk cId="2031344005" sldId="920"/>
        </pc:sldMkLst>
        <pc:spChg chg="del">
          <ac:chgData name="dr.bunchachai@hotmail.com" userId="4a4c54be8c1b9826" providerId="LiveId" clId="{ED1973AD-DE36-4FA8-8323-CF5D9A7251B2}" dt="2023-05-05T14:58:58.278" v="1121"/>
          <ac:spMkLst>
            <pc:docMk/>
            <pc:sldMk cId="2031344005" sldId="920"/>
            <ac:spMk id="3" creationId="{8FF9C724-81BD-6800-E730-92EB4911059C}"/>
          </ac:spMkLst>
        </pc:spChg>
        <pc:picChg chg="add mod">
          <ac:chgData name="dr.bunchachai@hotmail.com" userId="4a4c54be8c1b9826" providerId="LiveId" clId="{ED1973AD-DE36-4FA8-8323-CF5D9A7251B2}" dt="2023-05-05T14:59:10.173" v="1124" actId="1076"/>
          <ac:picMkLst>
            <pc:docMk/>
            <pc:sldMk cId="2031344005" sldId="920"/>
            <ac:picMk id="5" creationId="{F4255602-2C48-77BB-4BEC-2088AEDF885B}"/>
          </ac:picMkLst>
        </pc:picChg>
      </pc:sldChg>
      <pc:sldChg chg="addSp modSp new mod modShow">
        <pc:chgData name="dr.bunchachai@hotmail.com" userId="4a4c54be8c1b9826" providerId="LiveId" clId="{ED1973AD-DE36-4FA8-8323-CF5D9A7251B2}" dt="2023-05-09T02:04:30.231" v="1263" actId="729"/>
        <pc:sldMkLst>
          <pc:docMk/>
          <pc:sldMk cId="315910879" sldId="923"/>
        </pc:sldMkLst>
        <pc:picChg chg="add mod">
          <ac:chgData name="dr.bunchachai@hotmail.com" userId="4a4c54be8c1b9826" providerId="LiveId" clId="{ED1973AD-DE36-4FA8-8323-CF5D9A7251B2}" dt="2023-05-09T00:06:23.463" v="1133"/>
          <ac:picMkLst>
            <pc:docMk/>
            <pc:sldMk cId="315910879" sldId="923"/>
            <ac:picMk id="5" creationId="{3F6B0A90-6AC2-A105-D44A-49B3A554A741}"/>
          </ac:picMkLst>
        </pc:picChg>
      </pc:sldChg>
      <pc:sldChg chg="addSp modSp new del">
        <pc:chgData name="dr.bunchachai@hotmail.com" userId="4a4c54be8c1b9826" providerId="LiveId" clId="{ED1973AD-DE36-4FA8-8323-CF5D9A7251B2}" dt="2023-05-09T00:08:00.021" v="1134" actId="2696"/>
        <pc:sldMkLst>
          <pc:docMk/>
          <pc:sldMk cId="2597333217" sldId="924"/>
        </pc:sldMkLst>
        <pc:picChg chg="add mod">
          <ac:chgData name="dr.bunchachai@hotmail.com" userId="4a4c54be8c1b9826" providerId="LiveId" clId="{ED1973AD-DE36-4FA8-8323-CF5D9A7251B2}" dt="2023-05-08T05:07:59.374" v="1132"/>
          <ac:picMkLst>
            <pc:docMk/>
            <pc:sldMk cId="2597333217" sldId="924"/>
            <ac:picMk id="3" creationId="{31B18504-33D9-131D-F18A-31E30F1C6429}"/>
          </ac:picMkLst>
        </pc:picChg>
      </pc:sldChg>
      <pc:sldChg chg="addSp modSp new mod modAnim">
        <pc:chgData name="dr.bunchachai@hotmail.com" userId="4a4c54be8c1b9826" providerId="LiveId" clId="{ED1973AD-DE36-4FA8-8323-CF5D9A7251B2}" dt="2023-05-09T00:21:28.629" v="1219"/>
        <pc:sldMkLst>
          <pc:docMk/>
          <pc:sldMk cId="1977143814" sldId="925"/>
        </pc:sldMkLst>
        <pc:spChg chg="add mod">
          <ac:chgData name="dr.bunchachai@hotmail.com" userId="4a4c54be8c1b9826" providerId="LiveId" clId="{ED1973AD-DE36-4FA8-8323-CF5D9A7251B2}" dt="2023-05-09T00:20:53.424" v="1208" actId="207"/>
          <ac:spMkLst>
            <pc:docMk/>
            <pc:sldMk cId="1977143814" sldId="925"/>
            <ac:spMk id="4" creationId="{A2087B19-5443-6BB2-8212-CE9D336F946A}"/>
          </ac:spMkLst>
        </pc:spChg>
        <pc:picChg chg="add mod">
          <ac:chgData name="dr.bunchachai@hotmail.com" userId="4a4c54be8c1b9826" providerId="LiveId" clId="{ED1973AD-DE36-4FA8-8323-CF5D9A7251B2}" dt="2023-05-09T00:09:12.894" v="1137" actId="1076"/>
          <ac:picMkLst>
            <pc:docMk/>
            <pc:sldMk cId="1977143814" sldId="925"/>
            <ac:picMk id="3" creationId="{3C210F7B-0F82-2FC5-932F-59B869CFB9A0}"/>
          </ac:picMkLst>
        </pc:picChg>
      </pc:sldChg>
      <pc:sldChg chg="addSp modSp new mod">
        <pc:chgData name="dr.bunchachai@hotmail.com" userId="4a4c54be8c1b9826" providerId="LiveId" clId="{ED1973AD-DE36-4FA8-8323-CF5D9A7251B2}" dt="2023-05-09T02:00:31.318" v="1262" actId="1076"/>
        <pc:sldMkLst>
          <pc:docMk/>
          <pc:sldMk cId="797311075" sldId="926"/>
        </pc:sldMkLst>
        <pc:picChg chg="add mod">
          <ac:chgData name="dr.bunchachai@hotmail.com" userId="4a4c54be8c1b9826" providerId="LiveId" clId="{ED1973AD-DE36-4FA8-8323-CF5D9A7251B2}" dt="2023-05-09T02:00:08.181" v="1260" actId="1076"/>
          <ac:picMkLst>
            <pc:docMk/>
            <pc:sldMk cId="797311075" sldId="926"/>
            <ac:picMk id="3" creationId="{0544378E-8053-9B70-C625-1966F822B90F}"/>
          </ac:picMkLst>
        </pc:picChg>
        <pc:picChg chg="add mod">
          <ac:chgData name="dr.bunchachai@hotmail.com" userId="4a4c54be8c1b9826" providerId="LiveId" clId="{ED1973AD-DE36-4FA8-8323-CF5D9A7251B2}" dt="2023-05-09T02:00:31.318" v="1262" actId="1076"/>
          <ac:picMkLst>
            <pc:docMk/>
            <pc:sldMk cId="797311075" sldId="926"/>
            <ac:picMk id="5" creationId="{3016AD57-220E-95E7-9BD0-73867392844F}"/>
          </ac:picMkLst>
        </pc:picChg>
      </pc:sldChg>
      <pc:sldChg chg="addSp modSp new mod">
        <pc:chgData name="dr.bunchachai@hotmail.com" userId="4a4c54be8c1b9826" providerId="LiveId" clId="{ED1973AD-DE36-4FA8-8323-CF5D9A7251B2}" dt="2023-05-09T03:05:49.027" v="1390" actId="732"/>
        <pc:sldMkLst>
          <pc:docMk/>
          <pc:sldMk cId="2904285680" sldId="927"/>
        </pc:sldMkLst>
        <pc:picChg chg="add mod modCrop">
          <ac:chgData name="dr.bunchachai@hotmail.com" userId="4a4c54be8c1b9826" providerId="LiveId" clId="{ED1973AD-DE36-4FA8-8323-CF5D9A7251B2}" dt="2023-05-09T03:05:49.027" v="1390" actId="732"/>
          <ac:picMkLst>
            <pc:docMk/>
            <pc:sldMk cId="2904285680" sldId="927"/>
            <ac:picMk id="3" creationId="{81D71B3D-B870-D82D-6628-E25FA40B3AD6}"/>
          </ac:picMkLst>
        </pc:picChg>
      </pc:sldChg>
      <pc:sldChg chg="addSp new mod">
        <pc:chgData name="dr.bunchachai@hotmail.com" userId="4a4c54be8c1b9826" providerId="LiveId" clId="{ED1973AD-DE36-4FA8-8323-CF5D9A7251B2}" dt="2023-05-09T03:30:47.403" v="1392" actId="22"/>
        <pc:sldMkLst>
          <pc:docMk/>
          <pc:sldMk cId="1957050144" sldId="928"/>
        </pc:sldMkLst>
        <pc:picChg chg="add">
          <ac:chgData name="dr.bunchachai@hotmail.com" userId="4a4c54be8c1b9826" providerId="LiveId" clId="{ED1973AD-DE36-4FA8-8323-CF5D9A7251B2}" dt="2023-05-09T03:30:47.403" v="1392" actId="22"/>
          <ac:picMkLst>
            <pc:docMk/>
            <pc:sldMk cId="1957050144" sldId="928"/>
            <ac:picMk id="5" creationId="{B2F54C26-D10A-D0DB-413B-22B8946140F4}"/>
          </ac:picMkLst>
        </pc:picChg>
      </pc:sldChg>
      <pc:sldChg chg="addSp new mod">
        <pc:chgData name="dr.bunchachai@hotmail.com" userId="4a4c54be8c1b9826" providerId="LiveId" clId="{ED1973AD-DE36-4FA8-8323-CF5D9A7251B2}" dt="2023-05-09T03:32:29.926" v="1394" actId="22"/>
        <pc:sldMkLst>
          <pc:docMk/>
          <pc:sldMk cId="1902192417" sldId="929"/>
        </pc:sldMkLst>
        <pc:picChg chg="add">
          <ac:chgData name="dr.bunchachai@hotmail.com" userId="4a4c54be8c1b9826" providerId="LiveId" clId="{ED1973AD-DE36-4FA8-8323-CF5D9A7251B2}" dt="2023-05-09T03:32:29.926" v="1394" actId="22"/>
          <ac:picMkLst>
            <pc:docMk/>
            <pc:sldMk cId="1902192417" sldId="929"/>
            <ac:picMk id="5" creationId="{71482DBE-68D1-EBE0-55EE-58741BFDF396}"/>
          </ac:picMkLst>
        </pc:picChg>
      </pc:sldChg>
      <pc:sldChg chg="addSp new mod">
        <pc:chgData name="dr.bunchachai@hotmail.com" userId="4a4c54be8c1b9826" providerId="LiveId" clId="{ED1973AD-DE36-4FA8-8323-CF5D9A7251B2}" dt="2023-05-09T03:35:01.741" v="1396" actId="22"/>
        <pc:sldMkLst>
          <pc:docMk/>
          <pc:sldMk cId="3314587967" sldId="930"/>
        </pc:sldMkLst>
        <pc:picChg chg="add">
          <ac:chgData name="dr.bunchachai@hotmail.com" userId="4a4c54be8c1b9826" providerId="LiveId" clId="{ED1973AD-DE36-4FA8-8323-CF5D9A7251B2}" dt="2023-05-09T03:35:01.741" v="1396" actId="22"/>
          <ac:picMkLst>
            <pc:docMk/>
            <pc:sldMk cId="3314587967" sldId="930"/>
            <ac:picMk id="5" creationId="{D8F0C9B8-AAE8-D166-5FD6-A3D39A424040}"/>
          </ac:picMkLst>
        </pc:picChg>
      </pc:sldChg>
      <pc:sldChg chg="addSp new mod">
        <pc:chgData name="dr.bunchachai@hotmail.com" userId="4a4c54be8c1b9826" providerId="LiveId" clId="{ED1973AD-DE36-4FA8-8323-CF5D9A7251B2}" dt="2023-05-09T03:35:57.393" v="1398" actId="22"/>
        <pc:sldMkLst>
          <pc:docMk/>
          <pc:sldMk cId="1601067148" sldId="931"/>
        </pc:sldMkLst>
        <pc:picChg chg="add">
          <ac:chgData name="dr.bunchachai@hotmail.com" userId="4a4c54be8c1b9826" providerId="LiveId" clId="{ED1973AD-DE36-4FA8-8323-CF5D9A7251B2}" dt="2023-05-09T03:35:57.393" v="1398" actId="22"/>
          <ac:picMkLst>
            <pc:docMk/>
            <pc:sldMk cId="1601067148" sldId="931"/>
            <ac:picMk id="5" creationId="{362BCF32-8A8B-BD10-3F9C-A9C72B5C14D6}"/>
          </ac:picMkLst>
        </pc:picChg>
      </pc:sldChg>
      <pc:sldChg chg="addSp new mod">
        <pc:chgData name="dr.bunchachai@hotmail.com" userId="4a4c54be8c1b9826" providerId="LiveId" clId="{ED1973AD-DE36-4FA8-8323-CF5D9A7251B2}" dt="2023-05-09T03:37:00.159" v="1400" actId="22"/>
        <pc:sldMkLst>
          <pc:docMk/>
          <pc:sldMk cId="796914075" sldId="932"/>
        </pc:sldMkLst>
        <pc:picChg chg="add">
          <ac:chgData name="dr.bunchachai@hotmail.com" userId="4a4c54be8c1b9826" providerId="LiveId" clId="{ED1973AD-DE36-4FA8-8323-CF5D9A7251B2}" dt="2023-05-09T03:37:00.159" v="1400" actId="22"/>
          <ac:picMkLst>
            <pc:docMk/>
            <pc:sldMk cId="796914075" sldId="932"/>
            <ac:picMk id="5" creationId="{6EA6361C-A9E9-A7D0-DFD9-314BEAD6FC21}"/>
          </ac:picMkLst>
        </pc:picChg>
      </pc:sldChg>
      <pc:sldChg chg="addSp new mod">
        <pc:chgData name="dr.bunchachai@hotmail.com" userId="4a4c54be8c1b9826" providerId="LiveId" clId="{ED1973AD-DE36-4FA8-8323-CF5D9A7251B2}" dt="2023-05-09T03:38:14.910" v="1402" actId="22"/>
        <pc:sldMkLst>
          <pc:docMk/>
          <pc:sldMk cId="3710267096" sldId="933"/>
        </pc:sldMkLst>
        <pc:picChg chg="add">
          <ac:chgData name="dr.bunchachai@hotmail.com" userId="4a4c54be8c1b9826" providerId="LiveId" clId="{ED1973AD-DE36-4FA8-8323-CF5D9A7251B2}" dt="2023-05-09T03:38:14.910" v="1402" actId="22"/>
          <ac:picMkLst>
            <pc:docMk/>
            <pc:sldMk cId="3710267096" sldId="933"/>
            <ac:picMk id="5" creationId="{33A3B8D9-6E54-3F3C-7378-38F69E32C8EC}"/>
          </ac:picMkLst>
        </pc:picChg>
      </pc:sldChg>
      <pc:sldChg chg="addSp new mod">
        <pc:chgData name="dr.bunchachai@hotmail.com" userId="4a4c54be8c1b9826" providerId="LiveId" clId="{ED1973AD-DE36-4FA8-8323-CF5D9A7251B2}" dt="2023-05-09T03:39:41.392" v="1404" actId="22"/>
        <pc:sldMkLst>
          <pc:docMk/>
          <pc:sldMk cId="1876422580" sldId="934"/>
        </pc:sldMkLst>
        <pc:picChg chg="add">
          <ac:chgData name="dr.bunchachai@hotmail.com" userId="4a4c54be8c1b9826" providerId="LiveId" clId="{ED1973AD-DE36-4FA8-8323-CF5D9A7251B2}" dt="2023-05-09T03:39:41.392" v="1404" actId="22"/>
          <ac:picMkLst>
            <pc:docMk/>
            <pc:sldMk cId="1876422580" sldId="934"/>
            <ac:picMk id="5" creationId="{CBE6A389-AC4C-0CAC-BF49-997FD8FDEFAA}"/>
          </ac:picMkLst>
        </pc:picChg>
      </pc:sldChg>
      <pc:sldChg chg="addSp new mod">
        <pc:chgData name="dr.bunchachai@hotmail.com" userId="4a4c54be8c1b9826" providerId="LiveId" clId="{ED1973AD-DE36-4FA8-8323-CF5D9A7251B2}" dt="2023-05-09T03:40:10.037" v="1406" actId="22"/>
        <pc:sldMkLst>
          <pc:docMk/>
          <pc:sldMk cId="3549915972" sldId="935"/>
        </pc:sldMkLst>
        <pc:picChg chg="add">
          <ac:chgData name="dr.bunchachai@hotmail.com" userId="4a4c54be8c1b9826" providerId="LiveId" clId="{ED1973AD-DE36-4FA8-8323-CF5D9A7251B2}" dt="2023-05-09T03:40:10.037" v="1406" actId="22"/>
          <ac:picMkLst>
            <pc:docMk/>
            <pc:sldMk cId="3549915972" sldId="935"/>
            <ac:picMk id="5" creationId="{DA50B904-4F9E-07F8-D8F4-F84C73C07407}"/>
          </ac:picMkLst>
        </pc:picChg>
      </pc:sldChg>
      <pc:sldChg chg="addSp new mod">
        <pc:chgData name="dr.bunchachai@hotmail.com" userId="4a4c54be8c1b9826" providerId="LiveId" clId="{ED1973AD-DE36-4FA8-8323-CF5D9A7251B2}" dt="2023-05-09T03:44:19.064" v="1408" actId="22"/>
        <pc:sldMkLst>
          <pc:docMk/>
          <pc:sldMk cId="1887535472" sldId="936"/>
        </pc:sldMkLst>
        <pc:picChg chg="add">
          <ac:chgData name="dr.bunchachai@hotmail.com" userId="4a4c54be8c1b9826" providerId="LiveId" clId="{ED1973AD-DE36-4FA8-8323-CF5D9A7251B2}" dt="2023-05-09T03:44:19.064" v="1408" actId="22"/>
          <ac:picMkLst>
            <pc:docMk/>
            <pc:sldMk cId="1887535472" sldId="936"/>
            <ac:picMk id="5" creationId="{560197A1-303F-7F35-CF3D-6CA260522D63}"/>
          </ac:picMkLst>
        </pc:picChg>
      </pc:sldChg>
      <pc:sldChg chg="addSp new mod">
        <pc:chgData name="dr.bunchachai@hotmail.com" userId="4a4c54be8c1b9826" providerId="LiveId" clId="{ED1973AD-DE36-4FA8-8323-CF5D9A7251B2}" dt="2023-05-09T03:45:15.169" v="1410" actId="22"/>
        <pc:sldMkLst>
          <pc:docMk/>
          <pc:sldMk cId="833234815" sldId="937"/>
        </pc:sldMkLst>
        <pc:picChg chg="add">
          <ac:chgData name="dr.bunchachai@hotmail.com" userId="4a4c54be8c1b9826" providerId="LiveId" clId="{ED1973AD-DE36-4FA8-8323-CF5D9A7251B2}" dt="2023-05-09T03:45:15.169" v="1410" actId="22"/>
          <ac:picMkLst>
            <pc:docMk/>
            <pc:sldMk cId="833234815" sldId="937"/>
            <ac:picMk id="5" creationId="{C3C4598A-F837-63BE-1B80-AFAF46CDE47B}"/>
          </ac:picMkLst>
        </pc:picChg>
      </pc:sldChg>
      <pc:sldChg chg="addSp new mod">
        <pc:chgData name="dr.bunchachai@hotmail.com" userId="4a4c54be8c1b9826" providerId="LiveId" clId="{ED1973AD-DE36-4FA8-8323-CF5D9A7251B2}" dt="2023-05-09T03:45:46.994" v="1412" actId="22"/>
        <pc:sldMkLst>
          <pc:docMk/>
          <pc:sldMk cId="1334594892" sldId="938"/>
        </pc:sldMkLst>
        <pc:picChg chg="add">
          <ac:chgData name="dr.bunchachai@hotmail.com" userId="4a4c54be8c1b9826" providerId="LiveId" clId="{ED1973AD-DE36-4FA8-8323-CF5D9A7251B2}" dt="2023-05-09T03:45:46.994" v="1412" actId="22"/>
          <ac:picMkLst>
            <pc:docMk/>
            <pc:sldMk cId="1334594892" sldId="938"/>
            <ac:picMk id="5" creationId="{4138DFC5-EFFF-8ACE-2DDD-39E0A59DC14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sz="1200"/>
              <a:t>เปอร์เซ็นการเสียชีวิต</a:t>
            </a:r>
            <a:r>
              <a:rPr lang="th-TH" sz="1200" baseline="0"/>
              <a:t> </a:t>
            </a:r>
            <a:r>
              <a:rPr lang="en-US" sz="1200" baseline="0"/>
              <a:t>HI </a:t>
            </a:r>
            <a:r>
              <a:rPr lang="th-TH" sz="1200" baseline="0"/>
              <a:t>ที่ใส่หมวกกันน็อคและไม่ใส่</a:t>
            </a:r>
            <a:endParaRPr lang="en-US" sz="1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7673665791776038E-2"/>
          <c:y val="6.7462962962962975E-2"/>
          <c:w val="0.94815966754155734"/>
          <c:h val="0.84445669291338588"/>
        </c:manualLayout>
      </c:layout>
      <c:lineChart>
        <c:grouping val="standard"/>
        <c:varyColors val="0"/>
        <c:ser>
          <c:idx val="5"/>
          <c:order val="5"/>
          <c:tx>
            <c:strRef>
              <c:f>Sheet1!$F$1:$F$2</c:f>
              <c:strCache>
                <c:ptCount val="2"/>
                <c:pt idx="0">
                  <c:v>ใส่หมวก</c:v>
                </c:pt>
                <c:pt idx="1">
                  <c:v>%Dead</c:v>
                </c:pt>
              </c:strCache>
            </c:strRef>
          </c:tx>
          <c:spPr>
            <a:ln w="317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6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Sheet1!$A$3:$A$22</c:f>
              <c:numCache>
                <c:formatCode>General</c:formatCode>
                <c:ptCount val="20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</c:numCache>
            </c:numRef>
          </c:cat>
          <c:val>
            <c:numRef>
              <c:f>Sheet1!$F$3:$F$22</c:f>
              <c:numCache>
                <c:formatCode>0.00</c:formatCode>
                <c:ptCount val="20"/>
                <c:pt idx="0">
                  <c:v>0.33482142857142855</c:v>
                </c:pt>
                <c:pt idx="1">
                  <c:v>0.53238686779059452</c:v>
                </c:pt>
                <c:pt idx="2">
                  <c:v>0.79260237780713338</c:v>
                </c:pt>
                <c:pt idx="3">
                  <c:v>0.72765072765072769</c:v>
                </c:pt>
                <c:pt idx="4">
                  <c:v>0.34217279726261762</c:v>
                </c:pt>
                <c:pt idx="5">
                  <c:v>0.30745580322828592</c:v>
                </c:pt>
                <c:pt idx="6">
                  <c:v>0.26553372278279341</c:v>
                </c:pt>
                <c:pt idx="7">
                  <c:v>0.53097345132743368</c:v>
                </c:pt>
                <c:pt idx="8">
                  <c:v>0.22136137244050913</c:v>
                </c:pt>
                <c:pt idx="9">
                  <c:v>0.22284122562674094</c:v>
                </c:pt>
                <c:pt idx="10">
                  <c:v>0.2486325211337643</c:v>
                </c:pt>
                <c:pt idx="11">
                  <c:v>0.15856236786469344</c:v>
                </c:pt>
                <c:pt idx="12">
                  <c:v>9.7465886939571145E-2</c:v>
                </c:pt>
                <c:pt idx="13">
                  <c:v>0.14880952380952381</c:v>
                </c:pt>
                <c:pt idx="14">
                  <c:v>0.3525264394829612</c:v>
                </c:pt>
                <c:pt idx="15">
                  <c:v>0.11166945840312674</c:v>
                </c:pt>
                <c:pt idx="16">
                  <c:v>0.15174506828528073</c:v>
                </c:pt>
                <c:pt idx="17">
                  <c:v>0.19144862795149969</c:v>
                </c:pt>
                <c:pt idx="18">
                  <c:v>0.3804692454026633</c:v>
                </c:pt>
                <c:pt idx="19">
                  <c:v>6.5616797900262466E-2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3AC-40ED-90A8-ED140E5D4C7A}"/>
            </c:ext>
          </c:extLst>
        </c:ser>
        <c:ser>
          <c:idx val="10"/>
          <c:order val="10"/>
          <c:tx>
            <c:strRef>
              <c:f>Sheet1!$K$1:$K$2</c:f>
              <c:strCache>
                <c:ptCount val="2"/>
                <c:pt idx="0">
                  <c:v>ไม่ใส่หมวก</c:v>
                </c:pt>
                <c:pt idx="1">
                  <c:v>%Dead</c:v>
                </c:pt>
              </c:strCache>
            </c:strRef>
          </c:tx>
          <c:spPr>
            <a:ln w="317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Sheet1!$A$3:$A$22</c:f>
              <c:numCache>
                <c:formatCode>General</c:formatCode>
                <c:ptCount val="20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</c:numCache>
            </c:numRef>
          </c:cat>
          <c:val>
            <c:numRef>
              <c:f>Sheet1!$K$3:$K$22</c:f>
              <c:numCache>
                <c:formatCode>0.00</c:formatCode>
                <c:ptCount val="20"/>
                <c:pt idx="0">
                  <c:v>2.0326999558108705</c:v>
                </c:pt>
                <c:pt idx="1">
                  <c:v>2.2264230203738711</c:v>
                </c:pt>
                <c:pt idx="2">
                  <c:v>1.6431505626004643</c:v>
                </c:pt>
                <c:pt idx="3">
                  <c:v>2.4934152765583844</c:v>
                </c:pt>
                <c:pt idx="4">
                  <c:v>2.3402727925340989</c:v>
                </c:pt>
                <c:pt idx="5">
                  <c:v>2.5082301301144381</c:v>
                </c:pt>
                <c:pt idx="6">
                  <c:v>1.6120553705975118</c:v>
                </c:pt>
                <c:pt idx="7">
                  <c:v>2.2873481057898499</c:v>
                </c:pt>
                <c:pt idx="8">
                  <c:v>1.9830949284785435</c:v>
                </c:pt>
                <c:pt idx="9">
                  <c:v>2.3174769123540688</c:v>
                </c:pt>
                <c:pt idx="10">
                  <c:v>1.709726443768997</c:v>
                </c:pt>
                <c:pt idx="11">
                  <c:v>1.9830949284785435</c:v>
                </c:pt>
                <c:pt idx="12">
                  <c:v>1.8749039495927462</c:v>
                </c:pt>
                <c:pt idx="13">
                  <c:v>1.7082565734382851</c:v>
                </c:pt>
                <c:pt idx="14">
                  <c:v>1.8436939141784956</c:v>
                </c:pt>
                <c:pt idx="15">
                  <c:v>2.5814071199595072</c:v>
                </c:pt>
                <c:pt idx="16">
                  <c:v>2.2539949537426409</c:v>
                </c:pt>
                <c:pt idx="17">
                  <c:v>1.9011406844106464</c:v>
                </c:pt>
                <c:pt idx="18">
                  <c:v>1.3786620711264297</c:v>
                </c:pt>
                <c:pt idx="19">
                  <c:v>1.7278953922789539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13AC-40ED-90A8-ED140E5D4C7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9978776"/>
        <c:axId val="34997995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Sheet1!$A$1:$A$2</c15:sqref>
                        </c15:formulaRef>
                      </c:ext>
                    </c:extLst>
                    <c:strCache>
                      <c:ptCount val="2"/>
                      <c:pt idx="0">
                        <c:v>ปี</c:v>
                      </c:pt>
                    </c:strCache>
                  </c:strRef>
                </c:tx>
                <c:spPr>
                  <a:ln w="317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accent1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Sheet1!$A$3:$A$22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1998</c:v>
                      </c:pt>
                      <c:pt idx="1">
                        <c:v>1999</c:v>
                      </c:pt>
                      <c:pt idx="2">
                        <c:v>2000</c:v>
                      </c:pt>
                      <c:pt idx="3">
                        <c:v>2001</c:v>
                      </c:pt>
                      <c:pt idx="4">
                        <c:v>2002</c:v>
                      </c:pt>
                      <c:pt idx="5">
                        <c:v>2003</c:v>
                      </c:pt>
                      <c:pt idx="6">
                        <c:v>2004</c:v>
                      </c:pt>
                      <c:pt idx="7">
                        <c:v>2005</c:v>
                      </c:pt>
                      <c:pt idx="8">
                        <c:v>2006</c:v>
                      </c:pt>
                      <c:pt idx="9">
                        <c:v>2007</c:v>
                      </c:pt>
                      <c:pt idx="10">
                        <c:v>2008</c:v>
                      </c:pt>
                      <c:pt idx="11">
                        <c:v>2009</c:v>
                      </c:pt>
                      <c:pt idx="12">
                        <c:v>2010</c:v>
                      </c:pt>
                      <c:pt idx="13">
                        <c:v>2011</c:v>
                      </c:pt>
                      <c:pt idx="14">
                        <c:v>2012</c:v>
                      </c:pt>
                      <c:pt idx="15">
                        <c:v>2013</c:v>
                      </c:pt>
                      <c:pt idx="16">
                        <c:v>2014</c:v>
                      </c:pt>
                      <c:pt idx="17">
                        <c:v>2015</c:v>
                      </c:pt>
                      <c:pt idx="18">
                        <c:v>2016</c:v>
                      </c:pt>
                      <c:pt idx="19">
                        <c:v>2017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Sheet1!$A$3:$A$22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1998</c:v>
                      </c:pt>
                      <c:pt idx="1">
                        <c:v>1999</c:v>
                      </c:pt>
                      <c:pt idx="2">
                        <c:v>2000</c:v>
                      </c:pt>
                      <c:pt idx="3">
                        <c:v>2001</c:v>
                      </c:pt>
                      <c:pt idx="4">
                        <c:v>2002</c:v>
                      </c:pt>
                      <c:pt idx="5">
                        <c:v>2003</c:v>
                      </c:pt>
                      <c:pt idx="6">
                        <c:v>2004</c:v>
                      </c:pt>
                      <c:pt idx="7">
                        <c:v>2005</c:v>
                      </c:pt>
                      <c:pt idx="8">
                        <c:v>2006</c:v>
                      </c:pt>
                      <c:pt idx="9">
                        <c:v>2007</c:v>
                      </c:pt>
                      <c:pt idx="10">
                        <c:v>2008</c:v>
                      </c:pt>
                      <c:pt idx="11">
                        <c:v>2009</c:v>
                      </c:pt>
                      <c:pt idx="12">
                        <c:v>2010</c:v>
                      </c:pt>
                      <c:pt idx="13">
                        <c:v>2011</c:v>
                      </c:pt>
                      <c:pt idx="14">
                        <c:v>2012</c:v>
                      </c:pt>
                      <c:pt idx="15">
                        <c:v>2013</c:v>
                      </c:pt>
                      <c:pt idx="16">
                        <c:v>2014</c:v>
                      </c:pt>
                      <c:pt idx="17">
                        <c:v>2015</c:v>
                      </c:pt>
                      <c:pt idx="18">
                        <c:v>2016</c:v>
                      </c:pt>
                      <c:pt idx="19">
                        <c:v>2017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13AC-40ED-90A8-ED140E5D4C7A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Sheet1!$B$1:$B$2</c15:sqref>
                        </c15:formulaRef>
                      </c:ext>
                    </c:extLst>
                    <c:strCache>
                      <c:ptCount val="2"/>
                      <c:pt idx="0">
                        <c:v>ใส่หมวก</c:v>
                      </c:pt>
                      <c:pt idx="1">
                        <c:v>จำนวน</c:v>
                      </c:pt>
                    </c:strCache>
                  </c:strRef>
                </c:tx>
                <c:spPr>
                  <a:ln w="317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accent2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Sheet1!$A$3:$A$22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1998</c:v>
                      </c:pt>
                      <c:pt idx="1">
                        <c:v>1999</c:v>
                      </c:pt>
                      <c:pt idx="2">
                        <c:v>2000</c:v>
                      </c:pt>
                      <c:pt idx="3">
                        <c:v>2001</c:v>
                      </c:pt>
                      <c:pt idx="4">
                        <c:v>2002</c:v>
                      </c:pt>
                      <c:pt idx="5">
                        <c:v>2003</c:v>
                      </c:pt>
                      <c:pt idx="6">
                        <c:v>2004</c:v>
                      </c:pt>
                      <c:pt idx="7">
                        <c:v>2005</c:v>
                      </c:pt>
                      <c:pt idx="8">
                        <c:v>2006</c:v>
                      </c:pt>
                      <c:pt idx="9">
                        <c:v>2007</c:v>
                      </c:pt>
                      <c:pt idx="10">
                        <c:v>2008</c:v>
                      </c:pt>
                      <c:pt idx="11">
                        <c:v>2009</c:v>
                      </c:pt>
                      <c:pt idx="12">
                        <c:v>2010</c:v>
                      </c:pt>
                      <c:pt idx="13">
                        <c:v>2011</c:v>
                      </c:pt>
                      <c:pt idx="14">
                        <c:v>2012</c:v>
                      </c:pt>
                      <c:pt idx="15">
                        <c:v>2013</c:v>
                      </c:pt>
                      <c:pt idx="16">
                        <c:v>2014</c:v>
                      </c:pt>
                      <c:pt idx="17">
                        <c:v>2015</c:v>
                      </c:pt>
                      <c:pt idx="18">
                        <c:v>2016</c:v>
                      </c:pt>
                      <c:pt idx="19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Sheet1!$B$3:$B$22</c15:sqref>
                        </c15:formulaRef>
                      </c:ext>
                    </c:extLst>
                    <c:numCache>
                      <c:formatCode>#,##0</c:formatCode>
                      <c:ptCount val="20"/>
                      <c:pt idx="0" formatCode="General">
                        <c:v>896</c:v>
                      </c:pt>
                      <c:pt idx="1">
                        <c:v>1127</c:v>
                      </c:pt>
                      <c:pt idx="2" formatCode="General">
                        <c:v>757</c:v>
                      </c:pt>
                      <c:pt idx="3" formatCode="General">
                        <c:v>962</c:v>
                      </c:pt>
                      <c:pt idx="4">
                        <c:v>1169</c:v>
                      </c:pt>
                      <c:pt idx="5" formatCode="General">
                        <c:v>1301</c:v>
                      </c:pt>
                      <c:pt idx="6">
                        <c:v>1883</c:v>
                      </c:pt>
                      <c:pt idx="7">
                        <c:v>1695</c:v>
                      </c:pt>
                      <c:pt idx="8">
                        <c:v>1807</c:v>
                      </c:pt>
                      <c:pt idx="9">
                        <c:v>1795</c:v>
                      </c:pt>
                      <c:pt idx="10">
                        <c:v>2011</c:v>
                      </c:pt>
                      <c:pt idx="11">
                        <c:v>1892</c:v>
                      </c:pt>
                      <c:pt idx="12">
                        <c:v>2052</c:v>
                      </c:pt>
                      <c:pt idx="13">
                        <c:v>2016</c:v>
                      </c:pt>
                      <c:pt idx="14">
                        <c:v>1702</c:v>
                      </c:pt>
                      <c:pt idx="15">
                        <c:v>1791</c:v>
                      </c:pt>
                      <c:pt idx="16">
                        <c:v>1977</c:v>
                      </c:pt>
                      <c:pt idx="17">
                        <c:v>1567</c:v>
                      </c:pt>
                      <c:pt idx="18">
                        <c:v>1577</c:v>
                      </c:pt>
                      <c:pt idx="19">
                        <c:v>1524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13AC-40ED-90A8-ED140E5D4C7A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Sheet1!$C$1:$C$2</c15:sqref>
                        </c15:formulaRef>
                      </c:ext>
                    </c:extLst>
                    <c:strCache>
                      <c:ptCount val="2"/>
                      <c:pt idx="0">
                        <c:v>ใส่หมวก</c:v>
                      </c:pt>
                      <c:pt idx="1">
                        <c:v>HI</c:v>
                      </c:pt>
                    </c:strCache>
                  </c:strRef>
                </c:tx>
                <c:spPr>
                  <a:ln w="317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accent3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Sheet1!$A$3:$A$22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1998</c:v>
                      </c:pt>
                      <c:pt idx="1">
                        <c:v>1999</c:v>
                      </c:pt>
                      <c:pt idx="2">
                        <c:v>2000</c:v>
                      </c:pt>
                      <c:pt idx="3">
                        <c:v>2001</c:v>
                      </c:pt>
                      <c:pt idx="4">
                        <c:v>2002</c:v>
                      </c:pt>
                      <c:pt idx="5">
                        <c:v>2003</c:v>
                      </c:pt>
                      <c:pt idx="6">
                        <c:v>2004</c:v>
                      </c:pt>
                      <c:pt idx="7">
                        <c:v>2005</c:v>
                      </c:pt>
                      <c:pt idx="8">
                        <c:v>2006</c:v>
                      </c:pt>
                      <c:pt idx="9">
                        <c:v>2007</c:v>
                      </c:pt>
                      <c:pt idx="10">
                        <c:v>2008</c:v>
                      </c:pt>
                      <c:pt idx="11">
                        <c:v>2009</c:v>
                      </c:pt>
                      <c:pt idx="12">
                        <c:v>2010</c:v>
                      </c:pt>
                      <c:pt idx="13">
                        <c:v>2011</c:v>
                      </c:pt>
                      <c:pt idx="14">
                        <c:v>2012</c:v>
                      </c:pt>
                      <c:pt idx="15">
                        <c:v>2013</c:v>
                      </c:pt>
                      <c:pt idx="16">
                        <c:v>2014</c:v>
                      </c:pt>
                      <c:pt idx="17">
                        <c:v>2015</c:v>
                      </c:pt>
                      <c:pt idx="18">
                        <c:v>2016</c:v>
                      </c:pt>
                      <c:pt idx="19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Sheet1!$C$3:$C$22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22</c:v>
                      </c:pt>
                      <c:pt idx="1">
                        <c:v>27</c:v>
                      </c:pt>
                      <c:pt idx="2">
                        <c:v>24</c:v>
                      </c:pt>
                      <c:pt idx="3">
                        <c:v>26</c:v>
                      </c:pt>
                      <c:pt idx="4">
                        <c:v>55</c:v>
                      </c:pt>
                      <c:pt idx="5">
                        <c:v>72</c:v>
                      </c:pt>
                      <c:pt idx="6">
                        <c:v>119</c:v>
                      </c:pt>
                      <c:pt idx="7">
                        <c:v>112</c:v>
                      </c:pt>
                      <c:pt idx="8">
                        <c:v>147</c:v>
                      </c:pt>
                      <c:pt idx="9">
                        <c:v>166</c:v>
                      </c:pt>
                      <c:pt idx="10">
                        <c:v>199</c:v>
                      </c:pt>
                      <c:pt idx="11">
                        <c:v>170</c:v>
                      </c:pt>
                      <c:pt idx="12">
                        <c:v>81</c:v>
                      </c:pt>
                      <c:pt idx="13">
                        <c:v>98</c:v>
                      </c:pt>
                      <c:pt idx="14">
                        <c:v>113</c:v>
                      </c:pt>
                      <c:pt idx="15">
                        <c:v>154</c:v>
                      </c:pt>
                      <c:pt idx="16">
                        <c:v>152</c:v>
                      </c:pt>
                      <c:pt idx="17">
                        <c:v>159</c:v>
                      </c:pt>
                      <c:pt idx="18">
                        <c:v>212</c:v>
                      </c:pt>
                      <c:pt idx="19">
                        <c:v>325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13AC-40ED-90A8-ED140E5D4C7A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Sheet1!$D$1:$D$2</c15:sqref>
                        </c15:formulaRef>
                      </c:ext>
                    </c:extLst>
                    <c:strCache>
                      <c:ptCount val="2"/>
                      <c:pt idx="0">
                        <c:v>ใส่หมวก</c:v>
                      </c:pt>
                      <c:pt idx="1">
                        <c:v>%HI</c:v>
                      </c:pt>
                    </c:strCache>
                  </c:strRef>
                </c:tx>
                <c:spPr>
                  <a:ln w="317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accent4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Sheet1!$A$3:$A$22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1998</c:v>
                      </c:pt>
                      <c:pt idx="1">
                        <c:v>1999</c:v>
                      </c:pt>
                      <c:pt idx="2">
                        <c:v>2000</c:v>
                      </c:pt>
                      <c:pt idx="3">
                        <c:v>2001</c:v>
                      </c:pt>
                      <c:pt idx="4">
                        <c:v>2002</c:v>
                      </c:pt>
                      <c:pt idx="5">
                        <c:v>2003</c:v>
                      </c:pt>
                      <c:pt idx="6">
                        <c:v>2004</c:v>
                      </c:pt>
                      <c:pt idx="7">
                        <c:v>2005</c:v>
                      </c:pt>
                      <c:pt idx="8">
                        <c:v>2006</c:v>
                      </c:pt>
                      <c:pt idx="9">
                        <c:v>2007</c:v>
                      </c:pt>
                      <c:pt idx="10">
                        <c:v>2008</c:v>
                      </c:pt>
                      <c:pt idx="11">
                        <c:v>2009</c:v>
                      </c:pt>
                      <c:pt idx="12">
                        <c:v>2010</c:v>
                      </c:pt>
                      <c:pt idx="13">
                        <c:v>2011</c:v>
                      </c:pt>
                      <c:pt idx="14">
                        <c:v>2012</c:v>
                      </c:pt>
                      <c:pt idx="15">
                        <c:v>2013</c:v>
                      </c:pt>
                      <c:pt idx="16">
                        <c:v>2014</c:v>
                      </c:pt>
                      <c:pt idx="17">
                        <c:v>2015</c:v>
                      </c:pt>
                      <c:pt idx="18">
                        <c:v>2016</c:v>
                      </c:pt>
                      <c:pt idx="19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Sheet1!$D$3:$D$22</c15:sqref>
                        </c15:formulaRef>
                      </c:ext>
                    </c:extLst>
                    <c:numCache>
                      <c:formatCode>0.00</c:formatCode>
                      <c:ptCount val="20"/>
                      <c:pt idx="0">
                        <c:v>2.4553571428571428</c:v>
                      </c:pt>
                      <c:pt idx="1">
                        <c:v>2.3957409050576755</c:v>
                      </c:pt>
                      <c:pt idx="2">
                        <c:v>3.1704095112285335</c:v>
                      </c:pt>
                      <c:pt idx="3">
                        <c:v>2.7027027027027026</c:v>
                      </c:pt>
                      <c:pt idx="4">
                        <c:v>4.7048759623609921</c:v>
                      </c:pt>
                      <c:pt idx="5">
                        <c:v>5.534204458109147</c:v>
                      </c:pt>
                      <c:pt idx="6">
                        <c:v>6.3197026022304836</c:v>
                      </c:pt>
                      <c:pt idx="7">
                        <c:v>6.6076696165191739</c:v>
                      </c:pt>
                      <c:pt idx="8">
                        <c:v>8.1350304371887106</c:v>
                      </c:pt>
                      <c:pt idx="9">
                        <c:v>9.24791086350975</c:v>
                      </c:pt>
                      <c:pt idx="10">
                        <c:v>9.8955743411238188</c:v>
                      </c:pt>
                      <c:pt idx="11">
                        <c:v>8.9852008456659611</c:v>
                      </c:pt>
                      <c:pt idx="12">
                        <c:v>3.9473684210526314</c:v>
                      </c:pt>
                      <c:pt idx="13">
                        <c:v>4.8611111111111107</c:v>
                      </c:pt>
                      <c:pt idx="14">
                        <c:v>6.6392479435957696</c:v>
                      </c:pt>
                      <c:pt idx="15">
                        <c:v>8.5985482970407592</c:v>
                      </c:pt>
                      <c:pt idx="16">
                        <c:v>7.68841679312089</c:v>
                      </c:pt>
                      <c:pt idx="17">
                        <c:v>10.146777281429483</c:v>
                      </c:pt>
                      <c:pt idx="18">
                        <c:v>13.443246670894103</c:v>
                      </c:pt>
                      <c:pt idx="19">
                        <c:v>21.325459317585302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13AC-40ED-90A8-ED140E5D4C7A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Sheet1!$E$1:$E$2</c15:sqref>
                        </c15:formulaRef>
                      </c:ext>
                    </c:extLst>
                    <c:strCache>
                      <c:ptCount val="2"/>
                      <c:pt idx="0">
                        <c:v>ใส่หมวก</c:v>
                      </c:pt>
                      <c:pt idx="1">
                        <c:v>dead</c:v>
                      </c:pt>
                    </c:strCache>
                  </c:strRef>
                </c:tx>
                <c:spPr>
                  <a:ln w="317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accent5"/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Sheet1!$A$3:$A$22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1998</c:v>
                      </c:pt>
                      <c:pt idx="1">
                        <c:v>1999</c:v>
                      </c:pt>
                      <c:pt idx="2">
                        <c:v>2000</c:v>
                      </c:pt>
                      <c:pt idx="3">
                        <c:v>2001</c:v>
                      </c:pt>
                      <c:pt idx="4">
                        <c:v>2002</c:v>
                      </c:pt>
                      <c:pt idx="5">
                        <c:v>2003</c:v>
                      </c:pt>
                      <c:pt idx="6">
                        <c:v>2004</c:v>
                      </c:pt>
                      <c:pt idx="7">
                        <c:v>2005</c:v>
                      </c:pt>
                      <c:pt idx="8">
                        <c:v>2006</c:v>
                      </c:pt>
                      <c:pt idx="9">
                        <c:v>2007</c:v>
                      </c:pt>
                      <c:pt idx="10">
                        <c:v>2008</c:v>
                      </c:pt>
                      <c:pt idx="11">
                        <c:v>2009</c:v>
                      </c:pt>
                      <c:pt idx="12">
                        <c:v>2010</c:v>
                      </c:pt>
                      <c:pt idx="13">
                        <c:v>2011</c:v>
                      </c:pt>
                      <c:pt idx="14">
                        <c:v>2012</c:v>
                      </c:pt>
                      <c:pt idx="15">
                        <c:v>2013</c:v>
                      </c:pt>
                      <c:pt idx="16">
                        <c:v>2014</c:v>
                      </c:pt>
                      <c:pt idx="17">
                        <c:v>2015</c:v>
                      </c:pt>
                      <c:pt idx="18">
                        <c:v>2016</c:v>
                      </c:pt>
                      <c:pt idx="19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Sheet1!$E$3:$E$22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3</c:v>
                      </c:pt>
                      <c:pt idx="1">
                        <c:v>6</c:v>
                      </c:pt>
                      <c:pt idx="2">
                        <c:v>6</c:v>
                      </c:pt>
                      <c:pt idx="3">
                        <c:v>7</c:v>
                      </c:pt>
                      <c:pt idx="4">
                        <c:v>4</c:v>
                      </c:pt>
                      <c:pt idx="5">
                        <c:v>4</c:v>
                      </c:pt>
                      <c:pt idx="6">
                        <c:v>5</c:v>
                      </c:pt>
                      <c:pt idx="7">
                        <c:v>9</c:v>
                      </c:pt>
                      <c:pt idx="8">
                        <c:v>4</c:v>
                      </c:pt>
                      <c:pt idx="9">
                        <c:v>4</c:v>
                      </c:pt>
                      <c:pt idx="10">
                        <c:v>5</c:v>
                      </c:pt>
                      <c:pt idx="11">
                        <c:v>3</c:v>
                      </c:pt>
                      <c:pt idx="12">
                        <c:v>2</c:v>
                      </c:pt>
                      <c:pt idx="13">
                        <c:v>3</c:v>
                      </c:pt>
                      <c:pt idx="14">
                        <c:v>6</c:v>
                      </c:pt>
                      <c:pt idx="15">
                        <c:v>2</c:v>
                      </c:pt>
                      <c:pt idx="16">
                        <c:v>3</c:v>
                      </c:pt>
                      <c:pt idx="17">
                        <c:v>3</c:v>
                      </c:pt>
                      <c:pt idx="18">
                        <c:v>6</c:v>
                      </c:pt>
                      <c:pt idx="19">
                        <c:v>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3AC-40ED-90A8-ED140E5D4C7A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Sheet1!$G$1:$G$2</c15:sqref>
                        </c15:formulaRef>
                      </c:ext>
                    </c:extLst>
                    <c:strCache>
                      <c:ptCount val="2"/>
                      <c:pt idx="0">
                        <c:v>ไม่ใส่หมวก</c:v>
                      </c:pt>
                      <c:pt idx="1">
                        <c:v>จำนวน</c:v>
                      </c:pt>
                    </c:strCache>
                  </c:strRef>
                </c:tx>
                <c:spPr>
                  <a:ln w="317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accent1">
                        <a:lumMod val="60000"/>
                      </a:schemeClr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Sheet1!$A$3:$A$22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1998</c:v>
                      </c:pt>
                      <c:pt idx="1">
                        <c:v>1999</c:v>
                      </c:pt>
                      <c:pt idx="2">
                        <c:v>2000</c:v>
                      </c:pt>
                      <c:pt idx="3">
                        <c:v>2001</c:v>
                      </c:pt>
                      <c:pt idx="4">
                        <c:v>2002</c:v>
                      </c:pt>
                      <c:pt idx="5">
                        <c:v>2003</c:v>
                      </c:pt>
                      <c:pt idx="6">
                        <c:v>2004</c:v>
                      </c:pt>
                      <c:pt idx="7">
                        <c:v>2005</c:v>
                      </c:pt>
                      <c:pt idx="8">
                        <c:v>2006</c:v>
                      </c:pt>
                      <c:pt idx="9">
                        <c:v>2007</c:v>
                      </c:pt>
                      <c:pt idx="10">
                        <c:v>2008</c:v>
                      </c:pt>
                      <c:pt idx="11">
                        <c:v>2009</c:v>
                      </c:pt>
                      <c:pt idx="12">
                        <c:v>2010</c:v>
                      </c:pt>
                      <c:pt idx="13">
                        <c:v>2011</c:v>
                      </c:pt>
                      <c:pt idx="14">
                        <c:v>2012</c:v>
                      </c:pt>
                      <c:pt idx="15">
                        <c:v>2013</c:v>
                      </c:pt>
                      <c:pt idx="16">
                        <c:v>2014</c:v>
                      </c:pt>
                      <c:pt idx="17">
                        <c:v>2015</c:v>
                      </c:pt>
                      <c:pt idx="18">
                        <c:v>2016</c:v>
                      </c:pt>
                      <c:pt idx="19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Sheet1!$G$3:$G$22</c15:sqref>
                        </c15:formulaRef>
                      </c:ext>
                    </c:extLst>
                    <c:numCache>
                      <c:formatCode>#,##0</c:formatCode>
                      <c:ptCount val="20"/>
                      <c:pt idx="0">
                        <c:v>4526</c:v>
                      </c:pt>
                      <c:pt idx="1">
                        <c:v>4761</c:v>
                      </c:pt>
                      <c:pt idx="2">
                        <c:v>5599</c:v>
                      </c:pt>
                      <c:pt idx="3">
                        <c:v>5695</c:v>
                      </c:pt>
                      <c:pt idx="4">
                        <c:v>6965</c:v>
                      </c:pt>
                      <c:pt idx="5">
                        <c:v>6379</c:v>
                      </c:pt>
                      <c:pt idx="6">
                        <c:v>5707</c:v>
                      </c:pt>
                      <c:pt idx="7">
                        <c:v>5596</c:v>
                      </c:pt>
                      <c:pt idx="8">
                        <c:v>6152</c:v>
                      </c:pt>
                      <c:pt idx="9">
                        <c:v>5739</c:v>
                      </c:pt>
                      <c:pt idx="10">
                        <c:v>5264</c:v>
                      </c:pt>
                      <c:pt idx="11">
                        <c:v>6152</c:v>
                      </c:pt>
                      <c:pt idx="12">
                        <c:v>6507</c:v>
                      </c:pt>
                      <c:pt idx="13">
                        <c:v>5971</c:v>
                      </c:pt>
                      <c:pt idx="14">
                        <c:v>6129</c:v>
                      </c:pt>
                      <c:pt idx="15">
                        <c:v>5927</c:v>
                      </c:pt>
                      <c:pt idx="16">
                        <c:v>5945</c:v>
                      </c:pt>
                      <c:pt idx="17">
                        <c:v>7890</c:v>
                      </c:pt>
                      <c:pt idx="18">
                        <c:v>6383</c:v>
                      </c:pt>
                      <c:pt idx="19">
                        <c:v>6424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3AC-40ED-90A8-ED140E5D4C7A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Sheet1!$H$1:$H$2</c15:sqref>
                        </c15:formulaRef>
                      </c:ext>
                    </c:extLst>
                    <c:strCache>
                      <c:ptCount val="2"/>
                      <c:pt idx="0">
                        <c:v>ไม่ใส่หมวก</c:v>
                      </c:pt>
                      <c:pt idx="1">
                        <c:v>HI</c:v>
                      </c:pt>
                    </c:strCache>
                  </c:strRef>
                </c:tx>
                <c:spPr>
                  <a:ln w="317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accent2">
                        <a:lumMod val="60000"/>
                      </a:schemeClr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Sheet1!$A$3:$A$22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1998</c:v>
                      </c:pt>
                      <c:pt idx="1">
                        <c:v>1999</c:v>
                      </c:pt>
                      <c:pt idx="2">
                        <c:v>2000</c:v>
                      </c:pt>
                      <c:pt idx="3">
                        <c:v>2001</c:v>
                      </c:pt>
                      <c:pt idx="4">
                        <c:v>2002</c:v>
                      </c:pt>
                      <c:pt idx="5">
                        <c:v>2003</c:v>
                      </c:pt>
                      <c:pt idx="6">
                        <c:v>2004</c:v>
                      </c:pt>
                      <c:pt idx="7">
                        <c:v>2005</c:v>
                      </c:pt>
                      <c:pt idx="8">
                        <c:v>2006</c:v>
                      </c:pt>
                      <c:pt idx="9">
                        <c:v>2007</c:v>
                      </c:pt>
                      <c:pt idx="10">
                        <c:v>2008</c:v>
                      </c:pt>
                      <c:pt idx="11">
                        <c:v>2009</c:v>
                      </c:pt>
                      <c:pt idx="12">
                        <c:v>2010</c:v>
                      </c:pt>
                      <c:pt idx="13">
                        <c:v>2011</c:v>
                      </c:pt>
                      <c:pt idx="14">
                        <c:v>2012</c:v>
                      </c:pt>
                      <c:pt idx="15">
                        <c:v>2013</c:v>
                      </c:pt>
                      <c:pt idx="16">
                        <c:v>2014</c:v>
                      </c:pt>
                      <c:pt idx="17">
                        <c:v>2015</c:v>
                      </c:pt>
                      <c:pt idx="18">
                        <c:v>2016</c:v>
                      </c:pt>
                      <c:pt idx="19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Sheet1!$H$3:$H$22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278</c:v>
                      </c:pt>
                      <c:pt idx="1">
                        <c:v>278</c:v>
                      </c:pt>
                      <c:pt idx="2">
                        <c:v>550</c:v>
                      </c:pt>
                      <c:pt idx="3">
                        <c:v>657</c:v>
                      </c:pt>
                      <c:pt idx="4">
                        <c:v>775</c:v>
                      </c:pt>
                      <c:pt idx="5">
                        <c:v>982</c:v>
                      </c:pt>
                      <c:pt idx="6" formatCode="#,##0">
                        <c:v>1042</c:v>
                      </c:pt>
                      <c:pt idx="7" formatCode="#,##0">
                        <c:v>1183</c:v>
                      </c:pt>
                      <c:pt idx="8" formatCode="#,##0">
                        <c:v>1481</c:v>
                      </c:pt>
                      <c:pt idx="9" formatCode="#,##0">
                        <c:v>1376</c:v>
                      </c:pt>
                      <c:pt idx="10" formatCode="#,##0">
                        <c:v>1217</c:v>
                      </c:pt>
                      <c:pt idx="11" formatCode="#,##0">
                        <c:v>1481</c:v>
                      </c:pt>
                      <c:pt idx="12" formatCode="#,##0">
                        <c:v>1573</c:v>
                      </c:pt>
                      <c:pt idx="13" formatCode="#,##0">
                        <c:v>1216</c:v>
                      </c:pt>
                      <c:pt idx="14" formatCode="#,##0">
                        <c:v>1337</c:v>
                      </c:pt>
                      <c:pt idx="15" formatCode="#,##0">
                        <c:v>1250</c:v>
                      </c:pt>
                      <c:pt idx="16" formatCode="#,##0">
                        <c:v>1418</c:v>
                      </c:pt>
                      <c:pt idx="17" formatCode="#,##0">
                        <c:v>1938</c:v>
                      </c:pt>
                      <c:pt idx="18" formatCode="#,##0">
                        <c:v>1654</c:v>
                      </c:pt>
                      <c:pt idx="19" formatCode="#,##0">
                        <c:v>2121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3AC-40ED-90A8-ED140E5D4C7A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Sheet1!$I$1:$I$2</c15:sqref>
                        </c15:formulaRef>
                      </c:ext>
                    </c:extLst>
                    <c:strCache>
                      <c:ptCount val="2"/>
                      <c:pt idx="0">
                        <c:v>ไม่ใส่หมวก</c:v>
                      </c:pt>
                      <c:pt idx="1">
                        <c:v>%HI</c:v>
                      </c:pt>
                    </c:strCache>
                  </c:strRef>
                </c:tx>
                <c:spPr>
                  <a:ln w="317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accent3">
                        <a:lumMod val="60000"/>
                      </a:schemeClr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Sheet1!$A$3:$A$22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1998</c:v>
                      </c:pt>
                      <c:pt idx="1">
                        <c:v>1999</c:v>
                      </c:pt>
                      <c:pt idx="2">
                        <c:v>2000</c:v>
                      </c:pt>
                      <c:pt idx="3">
                        <c:v>2001</c:v>
                      </c:pt>
                      <c:pt idx="4">
                        <c:v>2002</c:v>
                      </c:pt>
                      <c:pt idx="5">
                        <c:v>2003</c:v>
                      </c:pt>
                      <c:pt idx="6">
                        <c:v>2004</c:v>
                      </c:pt>
                      <c:pt idx="7">
                        <c:v>2005</c:v>
                      </c:pt>
                      <c:pt idx="8">
                        <c:v>2006</c:v>
                      </c:pt>
                      <c:pt idx="9">
                        <c:v>2007</c:v>
                      </c:pt>
                      <c:pt idx="10">
                        <c:v>2008</c:v>
                      </c:pt>
                      <c:pt idx="11">
                        <c:v>2009</c:v>
                      </c:pt>
                      <c:pt idx="12">
                        <c:v>2010</c:v>
                      </c:pt>
                      <c:pt idx="13">
                        <c:v>2011</c:v>
                      </c:pt>
                      <c:pt idx="14">
                        <c:v>2012</c:v>
                      </c:pt>
                      <c:pt idx="15">
                        <c:v>2013</c:v>
                      </c:pt>
                      <c:pt idx="16">
                        <c:v>2014</c:v>
                      </c:pt>
                      <c:pt idx="17">
                        <c:v>2015</c:v>
                      </c:pt>
                      <c:pt idx="18">
                        <c:v>2016</c:v>
                      </c:pt>
                      <c:pt idx="19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Sheet1!$I$3:$I$22</c15:sqref>
                        </c15:formulaRef>
                      </c:ext>
                    </c:extLst>
                    <c:numCache>
                      <c:formatCode>0.00</c:formatCode>
                      <c:ptCount val="20"/>
                      <c:pt idx="0">
                        <c:v>6.1422889969067613</c:v>
                      </c:pt>
                      <c:pt idx="1">
                        <c:v>5.8391094307918507</c:v>
                      </c:pt>
                      <c:pt idx="2">
                        <c:v>9.8231827111984291</c:v>
                      </c:pt>
                      <c:pt idx="3">
                        <c:v>11.536435469710272</c:v>
                      </c:pt>
                      <c:pt idx="4">
                        <c:v>11.127063890882987</c:v>
                      </c:pt>
                      <c:pt idx="5">
                        <c:v>15.394262423577363</c:v>
                      </c:pt>
                      <c:pt idx="6">
                        <c:v>18.258279306115298</c:v>
                      </c:pt>
                      <c:pt idx="7">
                        <c:v>21.14010007147963</c:v>
                      </c:pt>
                      <c:pt idx="8">
                        <c:v>24.073472041612483</c:v>
                      </c:pt>
                      <c:pt idx="9">
                        <c:v>23.976302491723295</c:v>
                      </c:pt>
                      <c:pt idx="10">
                        <c:v>23.119300911854104</c:v>
                      </c:pt>
                      <c:pt idx="11">
                        <c:v>24.073472041612483</c:v>
                      </c:pt>
                      <c:pt idx="12">
                        <c:v>24.17396649761795</c:v>
                      </c:pt>
                      <c:pt idx="13">
                        <c:v>20.36509797353877</c:v>
                      </c:pt>
                      <c:pt idx="14">
                        <c:v>21.814325338554415</c:v>
                      </c:pt>
                      <c:pt idx="15">
                        <c:v>21.089927450649569</c:v>
                      </c:pt>
                      <c:pt idx="16">
                        <c:v>23.85197645079899</c:v>
                      </c:pt>
                      <c:pt idx="17">
                        <c:v>24.562737642585553</c:v>
                      </c:pt>
                      <c:pt idx="18">
                        <c:v>25.912580291399028</c:v>
                      </c:pt>
                      <c:pt idx="19">
                        <c:v>33.016811955168123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3AC-40ED-90A8-ED140E5D4C7A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Sheet1!$J$1:$J$2</c15:sqref>
                        </c15:formulaRef>
                      </c:ext>
                    </c:extLst>
                    <c:strCache>
                      <c:ptCount val="2"/>
                      <c:pt idx="0">
                        <c:v>ไม่ใส่หมวก</c:v>
                      </c:pt>
                      <c:pt idx="1">
                        <c:v>Dead</c:v>
                      </c:pt>
                    </c:strCache>
                  </c:strRef>
                </c:tx>
                <c:spPr>
                  <a:ln w="31750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accent4">
                        <a:lumMod val="60000"/>
                      </a:schemeClr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Sheet1!$A$3:$A$22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1998</c:v>
                      </c:pt>
                      <c:pt idx="1">
                        <c:v>1999</c:v>
                      </c:pt>
                      <c:pt idx="2">
                        <c:v>2000</c:v>
                      </c:pt>
                      <c:pt idx="3">
                        <c:v>2001</c:v>
                      </c:pt>
                      <c:pt idx="4">
                        <c:v>2002</c:v>
                      </c:pt>
                      <c:pt idx="5">
                        <c:v>2003</c:v>
                      </c:pt>
                      <c:pt idx="6">
                        <c:v>2004</c:v>
                      </c:pt>
                      <c:pt idx="7">
                        <c:v>2005</c:v>
                      </c:pt>
                      <c:pt idx="8">
                        <c:v>2006</c:v>
                      </c:pt>
                      <c:pt idx="9">
                        <c:v>2007</c:v>
                      </c:pt>
                      <c:pt idx="10">
                        <c:v>2008</c:v>
                      </c:pt>
                      <c:pt idx="11">
                        <c:v>2009</c:v>
                      </c:pt>
                      <c:pt idx="12">
                        <c:v>2010</c:v>
                      </c:pt>
                      <c:pt idx="13">
                        <c:v>2011</c:v>
                      </c:pt>
                      <c:pt idx="14">
                        <c:v>2012</c:v>
                      </c:pt>
                      <c:pt idx="15">
                        <c:v>2013</c:v>
                      </c:pt>
                      <c:pt idx="16">
                        <c:v>2014</c:v>
                      </c:pt>
                      <c:pt idx="17">
                        <c:v>2015</c:v>
                      </c:pt>
                      <c:pt idx="18">
                        <c:v>2016</c:v>
                      </c:pt>
                      <c:pt idx="19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Sheet1!$J$3:$J$22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92</c:v>
                      </c:pt>
                      <c:pt idx="1">
                        <c:v>106</c:v>
                      </c:pt>
                      <c:pt idx="2">
                        <c:v>92</c:v>
                      </c:pt>
                      <c:pt idx="3">
                        <c:v>142</c:v>
                      </c:pt>
                      <c:pt idx="4">
                        <c:v>163</c:v>
                      </c:pt>
                      <c:pt idx="5">
                        <c:v>160</c:v>
                      </c:pt>
                      <c:pt idx="6">
                        <c:v>92</c:v>
                      </c:pt>
                      <c:pt idx="7">
                        <c:v>128</c:v>
                      </c:pt>
                      <c:pt idx="8">
                        <c:v>122</c:v>
                      </c:pt>
                      <c:pt idx="9">
                        <c:v>133</c:v>
                      </c:pt>
                      <c:pt idx="10">
                        <c:v>90</c:v>
                      </c:pt>
                      <c:pt idx="11">
                        <c:v>122</c:v>
                      </c:pt>
                      <c:pt idx="12">
                        <c:v>122</c:v>
                      </c:pt>
                      <c:pt idx="13">
                        <c:v>102</c:v>
                      </c:pt>
                      <c:pt idx="14">
                        <c:v>113</c:v>
                      </c:pt>
                      <c:pt idx="15">
                        <c:v>153</c:v>
                      </c:pt>
                      <c:pt idx="16">
                        <c:v>134</c:v>
                      </c:pt>
                      <c:pt idx="17">
                        <c:v>150</c:v>
                      </c:pt>
                      <c:pt idx="18">
                        <c:v>88</c:v>
                      </c:pt>
                      <c:pt idx="19">
                        <c:v>111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13AC-40ED-90A8-ED140E5D4C7A}"/>
                  </c:ext>
                </c:extLst>
              </c15:ser>
            </c15:filteredLineSeries>
          </c:ext>
        </c:extLst>
      </c:lineChart>
      <c:catAx>
        <c:axId val="349978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979952"/>
        <c:crosses val="autoZero"/>
        <c:auto val="1"/>
        <c:lblAlgn val="ctr"/>
        <c:lblOffset val="100"/>
        <c:noMultiLvlLbl val="0"/>
      </c:catAx>
      <c:valAx>
        <c:axId val="34997995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h-TH"/>
                  <a:t>เปอร์เซ็น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crossAx val="349978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41202-EDD9-4117-8F2D-CA7DCED5E097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C1699-5A3E-47E0-87C7-9C15F8A59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7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76CD1-81CD-47DF-B972-B4940C4E4C9A}" type="slidenum">
              <a:rPr lang="th-TH" smtClean="0"/>
              <a:pPr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3803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76CD1-81CD-47DF-B972-B4940C4E4C9A}" type="slidenum">
              <a:rPr lang="th-TH" smtClean="0"/>
              <a:pPr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1884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76CD1-81CD-47DF-B972-B4940C4E4C9A}" type="slidenum">
              <a:rPr lang="th-TH" smtClean="0"/>
              <a:pPr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2032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D9B43-63CC-AECF-A69E-FEB1318776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8C9B3B-28E3-C551-FBF4-2758A2A08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CD4F1-97EB-CBA3-4D0C-20FFA918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2700-F217-4EBC-BCF6-D2E0FB06FCEA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04D14-4030-09AD-D525-6C4A60F10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1555C-DD38-8C13-CA5F-D4F03CD9A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D67-5D3E-416E-A16A-37D3B0D7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35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B9658-DD64-B5B3-E715-4D56DD108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5AF39C-CE19-08C7-3C78-C14577F69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34F9F-FD81-D8D3-36CF-3E3C41E83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2700-F217-4EBC-BCF6-D2E0FB06FCEA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D8A8E-71A0-8150-E3A0-AB222BE2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B5AB2-6E8F-9EBD-EDB7-4A187E7E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D67-5D3E-416E-A16A-37D3B0D7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5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D5F350-A61D-D3CE-AA40-30ECFD8FF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BF7C56-0ADA-495E-616B-14B7E2F31E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6C33C-C788-69AE-9ACB-18E18437B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2700-F217-4EBC-BCF6-D2E0FB06FCEA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8C518-3A64-AEFA-EB3C-20447EA32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3FA20-ACBF-965B-DDA1-028074F1D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D67-5D3E-416E-A16A-37D3B0D7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98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6CDCA-8287-F61C-F6BC-F25A55185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E4ACC-ED8E-C6E0-E04F-852B26B89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57D9C-C011-A073-9C77-0CFC0B6A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2700-F217-4EBC-BCF6-D2E0FB06FCEA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F440A-6CA8-5993-0631-73673CEAE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CA1AA-9554-9F9D-AAFA-5936ED9F0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D67-5D3E-416E-A16A-37D3B0D7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51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63BFC-87CF-3133-45CC-2865AED7F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E7C05-2F28-34AD-CFC8-57783A7EA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E5C66-9CCB-2822-CE8A-CDA9082E8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2700-F217-4EBC-BCF6-D2E0FB06FCEA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C9AA0-F17C-266C-AB83-D6AC4B6A2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DA4A8-9DB0-045F-4685-AF2A49178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D67-5D3E-416E-A16A-37D3B0D7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85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0AEC4-EEFC-C6A8-52D4-7B5B8E8C6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15766-3019-646A-1EE3-E65C4C8B4B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F0A5DD-903F-EB81-98CE-0F9B17185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65305E-9FC2-E23C-4D3B-DE3CE5D92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2700-F217-4EBC-BCF6-D2E0FB06FCEA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A7AD3-894F-1BBC-F796-3F677E54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8D1B1-B208-15A0-CBE7-89CA02F84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D67-5D3E-416E-A16A-37D3B0D7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86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5AFB8-AFF1-21C5-01F4-817695DD0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E25D7-896C-488D-F0AF-625143B8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E5B31E-889C-CB14-CC17-05DE344ED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03132B-B82A-FAEA-5EC0-B59B839D3D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43528B-918D-B87A-7A0B-215F9625F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524B2E-975F-50CB-E9F0-43893CEB7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2700-F217-4EBC-BCF6-D2E0FB06FCEA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5350CB-7B79-7B89-1758-A36932746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FF758D-0A2D-2951-68FE-BB1B13C6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D67-5D3E-416E-A16A-37D3B0D7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9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2EEAA-9B51-AC26-1858-382960D62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9F2CD8-520E-E5F1-B8D8-2783885D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2700-F217-4EBC-BCF6-D2E0FB06FCEA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83174-D09B-98CD-C1B6-EF6C43B0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65C51-AAB0-F514-0933-8508D7AF6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D67-5D3E-416E-A16A-37D3B0D7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05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1BB96B-BEDE-3AF2-3AEC-FE6F45AA8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2700-F217-4EBC-BCF6-D2E0FB06FCEA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BC219-617F-CFD7-ABEA-F96AE3365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AC2B6-B914-DC1A-FF0B-BDAA5C98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D67-5D3E-416E-A16A-37D3B0D7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40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A5A6E-66E3-1E65-26ED-19B42EA3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44559-EF80-EE79-2FEA-509837897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BCDF6-E471-1C78-9CF2-DE7FEE528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A34A2-7BD6-4B35-73A4-9D69174BB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2700-F217-4EBC-BCF6-D2E0FB06FCEA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36868-048B-4BF2-3633-88EDCF145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188A9-01EF-4EC8-3D54-CE58914F2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D67-5D3E-416E-A16A-37D3B0D7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7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ABF96-591D-6F71-306D-8167FD1D0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199CBE-FCA9-7183-7821-DAF7F8396B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7D4F8B-8223-55A2-EE5D-FDD678C5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41499-1CEA-B8BB-7806-CBF72F722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2700-F217-4EBC-BCF6-D2E0FB06FCEA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A1499-873E-CC8C-DA45-3E942BBF2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40FD46-9CBB-6E43-8318-E2BE6703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A9D67-5D3E-416E-A16A-37D3B0D7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2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346FB6-E33A-CAE6-EBB2-180A5028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35F5-3C6C-D309-D3F4-DC2471AEA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1D096-46E3-8212-4988-17023B2AD7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F2700-F217-4EBC-BCF6-D2E0FB06FCEA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2A07D-5EAF-B7B2-DBFF-6B5DE61BE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25EB2-C561-088E-F33F-30C37ABB1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A9D67-5D3E-416E-A16A-37D3B0D78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2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 flipH="1">
            <a:off x="66894" y="137813"/>
            <a:ext cx="9331105" cy="1298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  <a:r>
              <a:rPr lang="th-TH" sz="28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สานพลังอำเภอ ตำบล ขับขี่มอเตอร์ไซค์ปลอดภัย</a:t>
            </a:r>
          </a:p>
          <a:p>
            <a:r>
              <a:rPr lang="en-US" sz="2800" b="1" i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 18-19 </a:t>
            </a:r>
            <a:r>
              <a:rPr lang="th-TH" sz="2800" b="1" i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พฤษภาคม  </a:t>
            </a:r>
            <a:r>
              <a:rPr lang="en-US" sz="2800" b="1" i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2566</a:t>
            </a:r>
            <a:endParaRPr lang="th-TH" sz="2800" b="1" i="1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Picture 3" descr="D:\โปรแจกนำร่องสนับสนุนโดยสสส (สอจร.)\ระยะที่ 5\logo\logo copy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3F1FE"/>
              </a:clrFrom>
              <a:clrTo>
                <a:srgbClr val="03F1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947" y="210378"/>
            <a:ext cx="1351917" cy="781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:\โปรแจกนำร่องสนับสนุนโดยสสส (สอจร.)\ระยะที่ 5\logo\rsf 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554" y="1090469"/>
            <a:ext cx="887425" cy="89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:\โปรแจกนำร่องสนับสนุนโดยสสส (สอจร.)\ระยะที่ 5\logo\ss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095" y="210378"/>
            <a:ext cx="1393477" cy="88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B7D60E-B77D-4D59-C091-FAA369422B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2" b="22222"/>
          <a:stretch/>
        </p:blipFill>
        <p:spPr>
          <a:xfrm>
            <a:off x="416257" y="1981166"/>
            <a:ext cx="12192000" cy="420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51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F2E80B-BE2B-49BB-22EE-8C44ED397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29042"/>
            <a:ext cx="4162171" cy="3120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4A143-99D4-2D6F-C0B1-531A1510F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9" y="80125"/>
            <a:ext cx="2904381" cy="40887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99E4AD-2725-C13F-1DF6-F5669DF86B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2"/>
          <a:stretch/>
        </p:blipFill>
        <p:spPr>
          <a:xfrm>
            <a:off x="0" y="4430955"/>
            <a:ext cx="4162171" cy="2084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5FF95A-BC05-4C9A-6043-E8E7F63C02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05" r="50071"/>
          <a:stretch/>
        </p:blipFill>
        <p:spPr>
          <a:xfrm>
            <a:off x="4164236" y="4184158"/>
            <a:ext cx="3811040" cy="257842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5585E4-CC4C-94B1-FE4B-2A6E252DD6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6" t="32282" b="7822"/>
          <a:stretch/>
        </p:blipFill>
        <p:spPr>
          <a:xfrm>
            <a:off x="7975276" y="80125"/>
            <a:ext cx="4166484" cy="677787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AABD979-E316-5125-74B6-F706F5474714}"/>
              </a:ext>
            </a:extLst>
          </p:cNvPr>
          <p:cNvSpPr/>
          <p:nvPr/>
        </p:nvSpPr>
        <p:spPr>
          <a:xfrm>
            <a:off x="850789" y="241321"/>
            <a:ext cx="2305878" cy="5409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19 </a:t>
            </a:r>
            <a:r>
              <a:rPr lang="th-TH" sz="2400" b="1" dirty="0">
                <a:solidFill>
                  <a:srgbClr val="FFFF00"/>
                </a:solidFill>
              </a:rPr>
              <a:t>เมษายน </a:t>
            </a:r>
            <a:r>
              <a:rPr lang="en-US" sz="2400" b="1" dirty="0">
                <a:solidFill>
                  <a:srgbClr val="FFFF00"/>
                </a:solidFill>
              </a:rPr>
              <a:t>2566</a:t>
            </a:r>
          </a:p>
        </p:txBody>
      </p:sp>
    </p:spTree>
    <p:extLst>
      <p:ext uri="{BB962C8B-B14F-4D97-AF65-F5344CB8AC3E}">
        <p14:creationId xmlns:p14="http://schemas.microsoft.com/office/powerpoint/2010/main" val="2297418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6B05A-AEEE-D154-9263-45BEB82A7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3F5709-FE1A-08C2-C831-6971A37CE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" y="0"/>
            <a:ext cx="4765182" cy="6940983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A8AF857-052D-CFCA-F7C1-3BD3F1519F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 t="48367" r="7115" b="37424"/>
          <a:stretch/>
        </p:blipFill>
        <p:spPr>
          <a:xfrm>
            <a:off x="5087982" y="1604182"/>
            <a:ext cx="7093828" cy="182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17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58D25-715B-CB82-5330-7AD445EAC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879" y="0"/>
            <a:ext cx="10794242" cy="631162"/>
          </a:xfrm>
        </p:spPr>
        <p:txBody>
          <a:bodyPr>
            <a:noAutofit/>
          </a:bodyPr>
          <a:lstStyle/>
          <a:p>
            <a:r>
              <a:rPr lang="th-TH" sz="3600" dirty="0"/>
              <a:t>กรอบความคิดในการจัดกระบวนทัพการดำเนินงาน </a:t>
            </a:r>
            <a:r>
              <a:rPr lang="en-US" sz="3600" dirty="0"/>
              <a:t>safety for all </a:t>
            </a:r>
            <a:r>
              <a:rPr lang="th-TH" sz="3600" dirty="0"/>
              <a:t> </a:t>
            </a:r>
            <a:r>
              <a:rPr lang="en-US" sz="3600" dirty="0"/>
              <a:t>:</a:t>
            </a:r>
            <a:r>
              <a:rPr lang="th-TH" sz="3600" dirty="0"/>
              <a:t>ระดับจังหวัด</a:t>
            </a:r>
            <a:endParaRPr lang="en-US" sz="36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06BBAEE-59E9-F0B7-9263-16E2B6B7BA6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583837"/>
          <a:ext cx="10515600" cy="6300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327229654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73820542"/>
                    </a:ext>
                  </a:extLst>
                </a:gridCol>
                <a:gridCol w="2106987">
                  <a:extLst>
                    <a:ext uri="{9D8B030D-6E8A-4147-A177-3AD203B41FA5}">
                      <a16:colId xmlns:a16="http://schemas.microsoft.com/office/drawing/2014/main" val="3256658813"/>
                    </a:ext>
                  </a:extLst>
                </a:gridCol>
                <a:gridCol w="2099253">
                  <a:extLst>
                    <a:ext uri="{9D8B030D-6E8A-4147-A177-3AD203B41FA5}">
                      <a16:colId xmlns:a16="http://schemas.microsoft.com/office/drawing/2014/main" val="343127523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794357931"/>
                    </a:ext>
                  </a:extLst>
                </a:gridCol>
              </a:tblGrid>
              <a:tr h="1042599">
                <a:tc>
                  <a:txBody>
                    <a:bodyPr/>
                    <a:lstStyle/>
                    <a:p>
                      <a:r>
                        <a:rPr lang="th-TH" sz="2400" dirty="0"/>
                        <a:t>ด้านอำนวยการ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ด้านบังคับใช้ กม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ด้านมาตรการองค์กร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ด้านประชาสัมพันธ์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ด้านกำกับติดตาม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550099"/>
                  </a:ext>
                </a:extLst>
              </a:tr>
              <a:tr h="1042599">
                <a:tc>
                  <a:txBody>
                    <a:bodyPr/>
                    <a:lstStyle/>
                    <a:p>
                      <a:r>
                        <a:rPr lang="th-TH" sz="2400" dirty="0"/>
                        <a:t>ศปถ จังหวัด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อนุ กม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อนุ มาตรการองค์กร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อนุ ปชส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อนุ ข้อมูล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772643"/>
                  </a:ext>
                </a:extLst>
              </a:tr>
              <a:tr h="571748">
                <a:tc>
                  <a:txBody>
                    <a:bodyPr/>
                    <a:lstStyle/>
                    <a:p>
                      <a:r>
                        <a:rPr lang="th-TH" sz="2400" dirty="0"/>
                        <a:t>ปภ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ภ จว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พี่เลี้ยง สอจร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ปชส จังหวัด</a:t>
                      </a:r>
                      <a:r>
                        <a:rPr lang="en-US" sz="24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สสจ</a:t>
                      </a:r>
                      <a:r>
                        <a:rPr lang="en-US" sz="2400" dirty="0"/>
                        <a:t>/</a:t>
                      </a:r>
                      <a:r>
                        <a:rPr lang="th-TH" sz="2400" dirty="0"/>
                        <a:t>รพ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309713"/>
                  </a:ext>
                </a:extLst>
              </a:tr>
              <a:tr h="245515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ประชาคม โรตารี เครือข่ายเมาไม่ขับ</a:t>
                      </a:r>
                    </a:p>
                    <a:p>
                      <a:r>
                        <a:rPr lang="th-TH" sz="2400" dirty="0"/>
                        <a:t>เครือข่ายสถานศึกษา</a:t>
                      </a:r>
                    </a:p>
                    <a:p>
                      <a:r>
                        <a:rPr lang="th-TH" sz="2400" dirty="0"/>
                        <a:t>เครือข่ายผู้บริโภค</a:t>
                      </a:r>
                    </a:p>
                    <a:p>
                      <a:r>
                        <a:rPr lang="th-TH" sz="2400" dirty="0"/>
                        <a:t>เครือข่ายสถานประกอบการ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เครือข่ายสื่อ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584913"/>
                  </a:ext>
                </a:extLst>
              </a:tr>
              <a:tr h="1042599">
                <a:tc>
                  <a:txBody>
                    <a:bodyPr/>
                    <a:lstStyle/>
                    <a:p>
                      <a:r>
                        <a:rPr lang="th-TH" sz="2400" dirty="0"/>
                        <a:t>ทำแผน </a:t>
                      </a:r>
                      <a:r>
                        <a:rPr lang="en-US" sz="2400" dirty="0"/>
                        <a:t>/</a:t>
                      </a:r>
                      <a:r>
                        <a:rPr lang="th-TH" sz="2400" dirty="0"/>
                        <a:t>ดำเนนการ</a:t>
                      </a:r>
                    </a:p>
                    <a:p>
                      <a:r>
                        <a:rPr lang="th-TH" sz="2400" dirty="0"/>
                        <a:t>ประชุมทุกเดือน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ทำแผน</a:t>
                      </a:r>
                      <a:r>
                        <a:rPr lang="en-US" sz="2400" dirty="0"/>
                        <a:t>/</a:t>
                      </a:r>
                      <a:r>
                        <a:rPr lang="th-TH" sz="2400" dirty="0"/>
                        <a:t>ดำเนินการ</a:t>
                      </a:r>
                    </a:p>
                    <a:p>
                      <a:r>
                        <a:rPr lang="th-TH" sz="2400" dirty="0"/>
                        <a:t>ประชุมทุกเดือน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ทำแผน</a:t>
                      </a:r>
                      <a:r>
                        <a:rPr lang="en-US" sz="2400" dirty="0"/>
                        <a:t>/</a:t>
                      </a:r>
                      <a:r>
                        <a:rPr lang="th-TH" sz="2400" dirty="0"/>
                        <a:t>ดำเนินการ</a:t>
                      </a:r>
                    </a:p>
                    <a:p>
                      <a:r>
                        <a:rPr lang="th-TH" sz="2400" dirty="0"/>
                        <a:t>ประชุมทุกเดือน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ทำแผน</a:t>
                      </a:r>
                      <a:r>
                        <a:rPr lang="en-US" sz="2400" dirty="0"/>
                        <a:t>/</a:t>
                      </a:r>
                      <a:r>
                        <a:rPr lang="th-TH" sz="2400" dirty="0"/>
                        <a:t>ดำเนินการ</a:t>
                      </a:r>
                    </a:p>
                    <a:p>
                      <a:r>
                        <a:rPr lang="th-TH" sz="2400" dirty="0"/>
                        <a:t>ประชุมทุกเดือน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ทำแผน</a:t>
                      </a:r>
                      <a:r>
                        <a:rPr lang="en-US" sz="2400" dirty="0"/>
                        <a:t>/</a:t>
                      </a:r>
                      <a:r>
                        <a:rPr lang="th-TH" sz="2400" dirty="0"/>
                        <a:t>ดำเนินการ</a:t>
                      </a:r>
                    </a:p>
                    <a:p>
                      <a:r>
                        <a:rPr lang="th-TH" sz="2400" dirty="0"/>
                        <a:t>ประชุมทุกเดือน</a:t>
                      </a:r>
                    </a:p>
                    <a:p>
                      <a:r>
                        <a:rPr lang="th-TH" sz="2400" dirty="0"/>
                        <a:t>ติดตาม </a:t>
                      </a:r>
                      <a:r>
                        <a:rPr lang="en-US" sz="2400" dirty="0"/>
                        <a:t>KPI/</a:t>
                      </a:r>
                      <a:r>
                        <a:rPr lang="th-TH" sz="2400" dirty="0"/>
                        <a:t>รายงาน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519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4741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38CA6-73A5-304C-5EF7-3F306D4D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2A8936-1B83-052B-E975-7B1F6D869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77" b="4912"/>
          <a:stretch/>
        </p:blipFill>
        <p:spPr>
          <a:xfrm>
            <a:off x="2614930" y="2063931"/>
            <a:ext cx="6962140" cy="3899263"/>
          </a:xfrm>
        </p:spPr>
      </p:pic>
    </p:spTree>
    <p:extLst>
      <p:ext uri="{BB962C8B-B14F-4D97-AF65-F5344CB8AC3E}">
        <p14:creationId xmlns:p14="http://schemas.microsoft.com/office/powerpoint/2010/main" val="726632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18504-33D9-131D-F18A-31E30F1C6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172" y="0"/>
            <a:ext cx="6949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74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7C35FF-7BA2-BCB9-5031-7EAFD04A10E0}"/>
              </a:ext>
            </a:extLst>
          </p:cNvPr>
          <p:cNvSpPr/>
          <p:nvPr/>
        </p:nvSpPr>
        <p:spPr>
          <a:xfrm>
            <a:off x="5303912" y="1412777"/>
            <a:ext cx="1260140" cy="981823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บริหาร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0BA97F1-5A50-781C-ECA4-0756DED16F81}"/>
              </a:ext>
            </a:extLst>
          </p:cNvPr>
          <p:cNvSpPr/>
          <p:nvPr/>
        </p:nvSpPr>
        <p:spPr>
          <a:xfrm>
            <a:off x="3702644" y="2427738"/>
            <a:ext cx="1260140" cy="981823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บริการ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3957D5-DB92-E2B5-B62C-C91FEF564A05}"/>
              </a:ext>
            </a:extLst>
          </p:cNvPr>
          <p:cNvSpPr/>
          <p:nvPr/>
        </p:nvSpPr>
        <p:spPr>
          <a:xfrm>
            <a:off x="4547829" y="3667690"/>
            <a:ext cx="1260140" cy="981823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ต่างประเทศ</a:t>
            </a:r>
            <a:endParaRPr lang="en-US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47084-A34A-7F86-6EDF-EACD73DD03DE}"/>
              </a:ext>
            </a:extLst>
          </p:cNvPr>
          <p:cNvSpPr/>
          <p:nvPr/>
        </p:nvSpPr>
        <p:spPr>
          <a:xfrm>
            <a:off x="6168008" y="3659728"/>
            <a:ext cx="1260140" cy="981823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ประชาคม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33A0D9-5070-84AC-0E47-0BE8F686F0C2}"/>
              </a:ext>
            </a:extLst>
          </p:cNvPr>
          <p:cNvSpPr/>
          <p:nvPr/>
        </p:nvSpPr>
        <p:spPr>
          <a:xfrm>
            <a:off x="6907000" y="2362580"/>
            <a:ext cx="1260140" cy="981823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วิชาการ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46E5AF8-5BAB-869E-9BEA-33926703FF43}"/>
              </a:ext>
            </a:extLst>
          </p:cNvPr>
          <p:cNvCxnSpPr>
            <a:cxnSpLocks/>
            <a:stCxn id="3" idx="3"/>
            <a:endCxn id="2" idx="2"/>
          </p:cNvCxnSpPr>
          <p:nvPr/>
        </p:nvCxnSpPr>
        <p:spPr>
          <a:xfrm flipV="1">
            <a:off x="4962784" y="2394599"/>
            <a:ext cx="971198" cy="5240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396051E-1B46-96B0-4D83-6D94C6896B30}"/>
              </a:ext>
            </a:extLst>
          </p:cNvPr>
          <p:cNvCxnSpPr>
            <a:cxnSpLocks/>
            <a:stCxn id="6" idx="1"/>
            <a:endCxn id="2" idx="2"/>
          </p:cNvCxnSpPr>
          <p:nvPr/>
        </p:nvCxnSpPr>
        <p:spPr>
          <a:xfrm flipH="1" flipV="1">
            <a:off x="5933982" y="2394599"/>
            <a:ext cx="973018" cy="4588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B77D12-8456-AA91-0C59-35B0C73E34BC}"/>
              </a:ext>
            </a:extLst>
          </p:cNvPr>
          <p:cNvCxnSpPr>
            <a:cxnSpLocks/>
            <a:stCxn id="3" idx="3"/>
            <a:endCxn id="4" idx="0"/>
          </p:cNvCxnSpPr>
          <p:nvPr/>
        </p:nvCxnSpPr>
        <p:spPr>
          <a:xfrm>
            <a:off x="4962785" y="2918649"/>
            <a:ext cx="215115" cy="7490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BB95BD2-CBD6-F00A-C646-261625B10A40}"/>
              </a:ext>
            </a:extLst>
          </p:cNvPr>
          <p:cNvCxnSpPr>
            <a:cxnSpLocks/>
            <a:stCxn id="5" idx="0"/>
            <a:endCxn id="6" idx="1"/>
          </p:cNvCxnSpPr>
          <p:nvPr/>
        </p:nvCxnSpPr>
        <p:spPr>
          <a:xfrm flipV="1">
            <a:off x="6798078" y="2853491"/>
            <a:ext cx="108922" cy="80623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71D6FAC-2BFB-F052-3EC0-512FD83B0A7E}"/>
              </a:ext>
            </a:extLst>
          </p:cNvPr>
          <p:cNvCxnSpPr>
            <a:cxnSpLocks/>
          </p:cNvCxnSpPr>
          <p:nvPr/>
        </p:nvCxnSpPr>
        <p:spPr>
          <a:xfrm>
            <a:off x="5807970" y="3686028"/>
            <a:ext cx="36003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F16027E-71B5-AC19-8D3B-7D099844DF2D}"/>
              </a:ext>
            </a:extLst>
          </p:cNvPr>
          <p:cNvCxnSpPr>
            <a:cxnSpLocks/>
            <a:stCxn id="4" idx="0"/>
            <a:endCxn id="6" idx="1"/>
          </p:cNvCxnSpPr>
          <p:nvPr/>
        </p:nvCxnSpPr>
        <p:spPr>
          <a:xfrm flipV="1">
            <a:off x="5177900" y="2853491"/>
            <a:ext cx="1729101" cy="8141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6E0599E-AB96-1743-0ACF-BABA077FE382}"/>
              </a:ext>
            </a:extLst>
          </p:cNvPr>
          <p:cNvCxnSpPr>
            <a:cxnSpLocks/>
            <a:stCxn id="4" idx="0"/>
            <a:endCxn id="2" idx="2"/>
          </p:cNvCxnSpPr>
          <p:nvPr/>
        </p:nvCxnSpPr>
        <p:spPr>
          <a:xfrm flipV="1">
            <a:off x="5177900" y="2394599"/>
            <a:ext cx="756083" cy="12730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EFFE9A5-94AB-1066-B9D0-F0067F318DBB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>
          <a:xfrm flipV="1">
            <a:off x="4962784" y="2853491"/>
            <a:ext cx="1944216" cy="651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6A59F7B-EBD0-54F5-847D-B1979409E903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>
            <a:off x="5933982" y="2394599"/>
            <a:ext cx="864096" cy="12651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449405F-DE0A-2430-AB0A-F1A6DB100824}"/>
              </a:ext>
            </a:extLst>
          </p:cNvPr>
          <p:cNvCxnSpPr>
            <a:cxnSpLocks/>
            <a:stCxn id="3" idx="3"/>
            <a:endCxn id="5" idx="0"/>
          </p:cNvCxnSpPr>
          <p:nvPr/>
        </p:nvCxnSpPr>
        <p:spPr>
          <a:xfrm>
            <a:off x="4962784" y="2918649"/>
            <a:ext cx="1835294" cy="7410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D134155-A725-C2C2-268A-861CF09810E9}"/>
              </a:ext>
            </a:extLst>
          </p:cNvPr>
          <p:cNvSpPr/>
          <p:nvPr/>
        </p:nvSpPr>
        <p:spPr>
          <a:xfrm>
            <a:off x="1991543" y="224393"/>
            <a:ext cx="1764196" cy="6714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พลังอันยิ่งใหญ่ของภาคีเครือข่าย</a:t>
            </a:r>
            <a:endParaRPr lang="en-US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580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7C35FF-7BA2-BCB9-5031-7EAFD04A10E0}"/>
              </a:ext>
            </a:extLst>
          </p:cNvPr>
          <p:cNvSpPr/>
          <p:nvPr/>
        </p:nvSpPr>
        <p:spPr>
          <a:xfrm>
            <a:off x="5303912" y="1412777"/>
            <a:ext cx="1260140" cy="981823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บริหาร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0BA97F1-5A50-781C-ECA4-0756DED16F81}"/>
              </a:ext>
            </a:extLst>
          </p:cNvPr>
          <p:cNvSpPr/>
          <p:nvPr/>
        </p:nvSpPr>
        <p:spPr>
          <a:xfrm>
            <a:off x="3702644" y="2427738"/>
            <a:ext cx="1260140" cy="981823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บริการ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3957D5-DB92-E2B5-B62C-C91FEF564A05}"/>
              </a:ext>
            </a:extLst>
          </p:cNvPr>
          <p:cNvSpPr/>
          <p:nvPr/>
        </p:nvSpPr>
        <p:spPr>
          <a:xfrm>
            <a:off x="4547829" y="3667690"/>
            <a:ext cx="1260140" cy="981823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ต่างประเทศ</a:t>
            </a:r>
            <a:endParaRPr lang="en-US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47084-A34A-7F86-6EDF-EACD73DD03DE}"/>
              </a:ext>
            </a:extLst>
          </p:cNvPr>
          <p:cNvSpPr/>
          <p:nvPr/>
        </p:nvSpPr>
        <p:spPr>
          <a:xfrm>
            <a:off x="6168008" y="3659728"/>
            <a:ext cx="1260140" cy="981823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ประชาคม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33A0D9-5070-84AC-0E47-0BE8F686F0C2}"/>
              </a:ext>
            </a:extLst>
          </p:cNvPr>
          <p:cNvSpPr/>
          <p:nvPr/>
        </p:nvSpPr>
        <p:spPr>
          <a:xfrm>
            <a:off x="6907000" y="2362580"/>
            <a:ext cx="1260140" cy="981823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วิชาการ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46E5AF8-5BAB-869E-9BEA-33926703FF43}"/>
              </a:ext>
            </a:extLst>
          </p:cNvPr>
          <p:cNvCxnSpPr>
            <a:cxnSpLocks/>
            <a:stCxn id="3" idx="3"/>
            <a:endCxn id="2" idx="2"/>
          </p:cNvCxnSpPr>
          <p:nvPr/>
        </p:nvCxnSpPr>
        <p:spPr>
          <a:xfrm flipV="1">
            <a:off x="4962784" y="2394599"/>
            <a:ext cx="971198" cy="5240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396051E-1B46-96B0-4D83-6D94C6896B30}"/>
              </a:ext>
            </a:extLst>
          </p:cNvPr>
          <p:cNvCxnSpPr>
            <a:cxnSpLocks/>
            <a:stCxn id="6" idx="1"/>
            <a:endCxn id="2" idx="2"/>
          </p:cNvCxnSpPr>
          <p:nvPr/>
        </p:nvCxnSpPr>
        <p:spPr>
          <a:xfrm flipH="1" flipV="1">
            <a:off x="5933982" y="2394599"/>
            <a:ext cx="973018" cy="4588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B77D12-8456-AA91-0C59-35B0C73E34BC}"/>
              </a:ext>
            </a:extLst>
          </p:cNvPr>
          <p:cNvCxnSpPr>
            <a:cxnSpLocks/>
            <a:stCxn id="3" idx="3"/>
            <a:endCxn id="4" idx="0"/>
          </p:cNvCxnSpPr>
          <p:nvPr/>
        </p:nvCxnSpPr>
        <p:spPr>
          <a:xfrm>
            <a:off x="4962785" y="2918649"/>
            <a:ext cx="215115" cy="7490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BB95BD2-CBD6-F00A-C646-261625B10A40}"/>
              </a:ext>
            </a:extLst>
          </p:cNvPr>
          <p:cNvCxnSpPr>
            <a:cxnSpLocks/>
            <a:stCxn id="5" idx="0"/>
            <a:endCxn id="6" idx="1"/>
          </p:cNvCxnSpPr>
          <p:nvPr/>
        </p:nvCxnSpPr>
        <p:spPr>
          <a:xfrm flipV="1">
            <a:off x="6798078" y="2853491"/>
            <a:ext cx="108922" cy="80623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71D6FAC-2BFB-F052-3EC0-512FD83B0A7E}"/>
              </a:ext>
            </a:extLst>
          </p:cNvPr>
          <p:cNvCxnSpPr>
            <a:cxnSpLocks/>
          </p:cNvCxnSpPr>
          <p:nvPr/>
        </p:nvCxnSpPr>
        <p:spPr>
          <a:xfrm>
            <a:off x="5807970" y="3686028"/>
            <a:ext cx="36003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F16027E-71B5-AC19-8D3B-7D099844DF2D}"/>
              </a:ext>
            </a:extLst>
          </p:cNvPr>
          <p:cNvCxnSpPr>
            <a:cxnSpLocks/>
            <a:stCxn id="4" idx="0"/>
            <a:endCxn id="6" idx="1"/>
          </p:cNvCxnSpPr>
          <p:nvPr/>
        </p:nvCxnSpPr>
        <p:spPr>
          <a:xfrm flipV="1">
            <a:off x="5177900" y="2853491"/>
            <a:ext cx="1729101" cy="8141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6E0599E-AB96-1743-0ACF-BABA077FE382}"/>
              </a:ext>
            </a:extLst>
          </p:cNvPr>
          <p:cNvCxnSpPr>
            <a:cxnSpLocks/>
            <a:stCxn id="4" idx="0"/>
            <a:endCxn id="2" idx="2"/>
          </p:cNvCxnSpPr>
          <p:nvPr/>
        </p:nvCxnSpPr>
        <p:spPr>
          <a:xfrm flipV="1">
            <a:off x="5177900" y="2394599"/>
            <a:ext cx="756083" cy="12730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EFFE9A5-94AB-1066-B9D0-F0067F318DBB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>
          <a:xfrm flipV="1">
            <a:off x="4962784" y="2853491"/>
            <a:ext cx="1944216" cy="651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6A59F7B-EBD0-54F5-847D-B1979409E903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>
            <a:off x="5933982" y="2394599"/>
            <a:ext cx="864096" cy="12651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449405F-DE0A-2430-AB0A-F1A6DB100824}"/>
              </a:ext>
            </a:extLst>
          </p:cNvPr>
          <p:cNvCxnSpPr>
            <a:cxnSpLocks/>
            <a:stCxn id="3" idx="3"/>
            <a:endCxn id="5" idx="0"/>
          </p:cNvCxnSpPr>
          <p:nvPr/>
        </p:nvCxnSpPr>
        <p:spPr>
          <a:xfrm>
            <a:off x="4962784" y="2918649"/>
            <a:ext cx="1835294" cy="7410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8909B942-ED9D-98FB-B4FC-4578FE2D5A7B}"/>
              </a:ext>
            </a:extLst>
          </p:cNvPr>
          <p:cNvSpPr txBox="1"/>
          <p:nvPr/>
        </p:nvSpPr>
        <p:spPr>
          <a:xfrm>
            <a:off x="1991544" y="991461"/>
            <a:ext cx="155788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ส่วนกลาง</a:t>
            </a:r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BAC2B90-E1B5-9280-547F-B505EAA5511B}"/>
              </a:ext>
            </a:extLst>
          </p:cNvPr>
          <p:cNvSpPr/>
          <p:nvPr/>
        </p:nvSpPr>
        <p:spPr>
          <a:xfrm>
            <a:off x="5105890" y="-78098"/>
            <a:ext cx="1764196" cy="1158978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รัร</a:t>
            </a:r>
          </a:p>
          <a:p>
            <a:pPr algn="ctr"/>
            <a:r>
              <a:rPr lang="th-TH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รัฐสภา</a:t>
            </a:r>
            <a:r>
              <a:rPr lang="en-U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th-TH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วุฒิสภา</a:t>
            </a:r>
          </a:p>
          <a:p>
            <a:pPr algn="ctr"/>
            <a:r>
              <a:rPr lang="th-TH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รัฐบาล</a:t>
            </a:r>
          </a:p>
          <a:p>
            <a:pPr algn="ctr"/>
            <a:r>
              <a:rPr lang="th-TH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กระทรวง กรม</a:t>
            </a:r>
          </a:p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CA05816-2687-D506-51F3-D6FAE79F46B7}"/>
              </a:ext>
            </a:extLst>
          </p:cNvPr>
          <p:cNvSpPr/>
          <p:nvPr/>
        </p:nvSpPr>
        <p:spPr>
          <a:xfrm>
            <a:off x="1595500" y="2305135"/>
            <a:ext cx="1953931" cy="1158978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รัโ</a:t>
            </a:r>
            <a:endParaRPr lang="th-TH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โรงพยาบาลโรงเรียน โรงพัก</a:t>
            </a:r>
          </a:p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3E56841-8867-F7DF-CFA4-0FCDA457E927}"/>
              </a:ext>
            </a:extLst>
          </p:cNvPr>
          <p:cNvSpPr/>
          <p:nvPr/>
        </p:nvSpPr>
        <p:spPr>
          <a:xfrm>
            <a:off x="3143672" y="4803139"/>
            <a:ext cx="1872208" cy="1158978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รั</a:t>
            </a:r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UN UNICEF</a:t>
            </a:r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JICA</a:t>
            </a:r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AIP </a:t>
            </a:r>
            <a:r>
              <a:rPr lang="en-US" sz="16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Broomberg</a:t>
            </a:r>
            <a:endParaRPr lang="en-US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Ambassador</a:t>
            </a:r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44BF55E-A10A-B52B-C94E-0E128A0EA8D2}"/>
              </a:ext>
            </a:extLst>
          </p:cNvPr>
          <p:cNvSpPr/>
          <p:nvPr/>
        </p:nvSpPr>
        <p:spPr>
          <a:xfrm>
            <a:off x="7005002" y="4803139"/>
            <a:ext cx="2187342" cy="1158978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บริษัท ร้านค้า</a:t>
            </a:r>
          </a:p>
          <a:p>
            <a:pPr algn="ctr"/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โรงงาน</a:t>
            </a:r>
          </a:p>
          <a:p>
            <a:pPr algn="ctr"/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สื่อ</a:t>
            </a:r>
            <a:endParaRPr lang="en-US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Rotary Lion JC</a:t>
            </a:r>
            <a:endParaRPr lang="th-TH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DAC9C45-20C0-6BEB-3F69-542F05E53AD8}"/>
              </a:ext>
            </a:extLst>
          </p:cNvPr>
          <p:cNvSpPr/>
          <p:nvPr/>
        </p:nvSpPr>
        <p:spPr>
          <a:xfrm>
            <a:off x="8400256" y="2355325"/>
            <a:ext cx="2016224" cy="1158978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มหาวิทยาลัย</a:t>
            </a:r>
            <a:endParaRPr lang="en-US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สภาวิชาชีพ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IHPP TDRI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Thai road </a:t>
            </a:r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สสส</a:t>
            </a:r>
          </a:p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134155-A725-C2C2-268A-861CF09810E9}"/>
              </a:ext>
            </a:extLst>
          </p:cNvPr>
          <p:cNvSpPr/>
          <p:nvPr/>
        </p:nvSpPr>
        <p:spPr>
          <a:xfrm>
            <a:off x="1991543" y="224393"/>
            <a:ext cx="1764196" cy="6714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พลังอันยิ่งใหญ่ของภาคีเครือข่าย</a:t>
            </a:r>
            <a:endParaRPr lang="en-US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D13EE4-AF6A-2410-5945-8232EC668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12" b="32319"/>
          <a:stretch/>
        </p:blipFill>
        <p:spPr>
          <a:xfrm>
            <a:off x="7005002" y="11655"/>
            <a:ext cx="2214229" cy="16344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4F44D4-456D-CC13-5233-FFB116D0F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981" y="-35970"/>
            <a:ext cx="1496311" cy="2054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E99166-2B9D-6E62-56C9-DF527CA769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844" y="5008333"/>
            <a:ext cx="2369151" cy="1860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8469CB-A58D-8BDB-7638-88EAF2F4B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92" y="4042611"/>
            <a:ext cx="2041766" cy="28153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B3DFBF-C9D8-D0CB-C7D9-6BA9D52CF6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61" y="991460"/>
            <a:ext cx="2041767" cy="15253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40D15A3-286E-410A-CEA7-B2650CA37B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117" y="3587762"/>
            <a:ext cx="2622263" cy="142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1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6" grpId="0" animBg="1"/>
      <p:bldP spid="77" grpId="0" animBg="1"/>
      <p:bldP spid="7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7C35FF-7BA2-BCB9-5031-7EAFD04A10E0}"/>
              </a:ext>
            </a:extLst>
          </p:cNvPr>
          <p:cNvSpPr/>
          <p:nvPr/>
        </p:nvSpPr>
        <p:spPr>
          <a:xfrm>
            <a:off x="5303912" y="1412777"/>
            <a:ext cx="1260140" cy="981823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บริหาร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0BA97F1-5A50-781C-ECA4-0756DED16F81}"/>
              </a:ext>
            </a:extLst>
          </p:cNvPr>
          <p:cNvSpPr/>
          <p:nvPr/>
        </p:nvSpPr>
        <p:spPr>
          <a:xfrm>
            <a:off x="3702644" y="2427738"/>
            <a:ext cx="1260140" cy="981823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บริการ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3957D5-DB92-E2B5-B62C-C91FEF564A05}"/>
              </a:ext>
            </a:extLst>
          </p:cNvPr>
          <p:cNvSpPr/>
          <p:nvPr/>
        </p:nvSpPr>
        <p:spPr>
          <a:xfrm>
            <a:off x="4547829" y="3667690"/>
            <a:ext cx="1260140" cy="981823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ต่างประเทศ</a:t>
            </a:r>
            <a:endParaRPr lang="en-US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B47084-A34A-7F86-6EDF-EACD73DD03DE}"/>
              </a:ext>
            </a:extLst>
          </p:cNvPr>
          <p:cNvSpPr/>
          <p:nvPr/>
        </p:nvSpPr>
        <p:spPr>
          <a:xfrm>
            <a:off x="6168008" y="3659728"/>
            <a:ext cx="1260140" cy="981823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ประชาคม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33A0D9-5070-84AC-0E47-0BE8F686F0C2}"/>
              </a:ext>
            </a:extLst>
          </p:cNvPr>
          <p:cNvSpPr/>
          <p:nvPr/>
        </p:nvSpPr>
        <p:spPr>
          <a:xfrm>
            <a:off x="6907000" y="2362580"/>
            <a:ext cx="1260140" cy="981823"/>
          </a:xfrm>
          <a:prstGeom prst="round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วิชาการ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46E5AF8-5BAB-869E-9BEA-33926703FF43}"/>
              </a:ext>
            </a:extLst>
          </p:cNvPr>
          <p:cNvCxnSpPr>
            <a:cxnSpLocks/>
            <a:stCxn id="3" idx="3"/>
            <a:endCxn id="2" idx="2"/>
          </p:cNvCxnSpPr>
          <p:nvPr/>
        </p:nvCxnSpPr>
        <p:spPr>
          <a:xfrm flipV="1">
            <a:off x="4962784" y="2394599"/>
            <a:ext cx="971198" cy="5240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396051E-1B46-96B0-4D83-6D94C6896B30}"/>
              </a:ext>
            </a:extLst>
          </p:cNvPr>
          <p:cNvCxnSpPr>
            <a:cxnSpLocks/>
            <a:stCxn id="6" idx="1"/>
            <a:endCxn id="2" idx="2"/>
          </p:cNvCxnSpPr>
          <p:nvPr/>
        </p:nvCxnSpPr>
        <p:spPr>
          <a:xfrm flipH="1" flipV="1">
            <a:off x="5933982" y="2394599"/>
            <a:ext cx="973018" cy="4588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B77D12-8456-AA91-0C59-35B0C73E34BC}"/>
              </a:ext>
            </a:extLst>
          </p:cNvPr>
          <p:cNvCxnSpPr>
            <a:cxnSpLocks/>
            <a:stCxn id="3" idx="3"/>
            <a:endCxn id="4" idx="0"/>
          </p:cNvCxnSpPr>
          <p:nvPr/>
        </p:nvCxnSpPr>
        <p:spPr>
          <a:xfrm>
            <a:off x="4962785" y="2918649"/>
            <a:ext cx="215115" cy="7490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BB95BD2-CBD6-F00A-C646-261625B10A40}"/>
              </a:ext>
            </a:extLst>
          </p:cNvPr>
          <p:cNvCxnSpPr>
            <a:cxnSpLocks/>
            <a:stCxn id="5" idx="0"/>
            <a:endCxn id="6" idx="1"/>
          </p:cNvCxnSpPr>
          <p:nvPr/>
        </p:nvCxnSpPr>
        <p:spPr>
          <a:xfrm flipV="1">
            <a:off x="6798078" y="2853491"/>
            <a:ext cx="108922" cy="80623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71D6FAC-2BFB-F052-3EC0-512FD83B0A7E}"/>
              </a:ext>
            </a:extLst>
          </p:cNvPr>
          <p:cNvCxnSpPr>
            <a:cxnSpLocks/>
            <a:stCxn id="4" idx="0"/>
            <a:endCxn id="5" idx="0"/>
          </p:cNvCxnSpPr>
          <p:nvPr/>
        </p:nvCxnSpPr>
        <p:spPr>
          <a:xfrm flipV="1">
            <a:off x="5177900" y="3659727"/>
            <a:ext cx="1620179" cy="79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F16027E-71B5-AC19-8D3B-7D099844DF2D}"/>
              </a:ext>
            </a:extLst>
          </p:cNvPr>
          <p:cNvCxnSpPr>
            <a:cxnSpLocks/>
            <a:stCxn id="4" idx="0"/>
            <a:endCxn id="6" idx="1"/>
          </p:cNvCxnSpPr>
          <p:nvPr/>
        </p:nvCxnSpPr>
        <p:spPr>
          <a:xfrm flipV="1">
            <a:off x="5177900" y="2853491"/>
            <a:ext cx="1729101" cy="8141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6E0599E-AB96-1743-0ACF-BABA077FE382}"/>
              </a:ext>
            </a:extLst>
          </p:cNvPr>
          <p:cNvCxnSpPr>
            <a:cxnSpLocks/>
            <a:stCxn id="4" idx="0"/>
            <a:endCxn id="2" idx="2"/>
          </p:cNvCxnSpPr>
          <p:nvPr/>
        </p:nvCxnSpPr>
        <p:spPr>
          <a:xfrm flipV="1">
            <a:off x="5177900" y="2394599"/>
            <a:ext cx="756083" cy="12730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EFFE9A5-94AB-1066-B9D0-F0067F318DBB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>
          <a:xfrm flipV="1">
            <a:off x="4962784" y="2853491"/>
            <a:ext cx="1944216" cy="651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6A59F7B-EBD0-54F5-847D-B1979409E903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>
            <a:off x="5933982" y="2394599"/>
            <a:ext cx="864096" cy="12651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449405F-DE0A-2430-AB0A-F1A6DB100824}"/>
              </a:ext>
            </a:extLst>
          </p:cNvPr>
          <p:cNvCxnSpPr>
            <a:cxnSpLocks/>
            <a:stCxn id="3" idx="3"/>
            <a:endCxn id="5" idx="0"/>
          </p:cNvCxnSpPr>
          <p:nvPr/>
        </p:nvCxnSpPr>
        <p:spPr>
          <a:xfrm>
            <a:off x="4962784" y="2918649"/>
            <a:ext cx="1835294" cy="7410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8909B942-ED9D-98FB-B4FC-4578FE2D5A7B}"/>
              </a:ext>
            </a:extLst>
          </p:cNvPr>
          <p:cNvSpPr txBox="1"/>
          <p:nvPr/>
        </p:nvSpPr>
        <p:spPr>
          <a:xfrm>
            <a:off x="1991544" y="991461"/>
            <a:ext cx="155788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ส่วนภูมิภาค</a:t>
            </a:r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BAC2B90-E1B5-9280-547F-B505EAA5511B}"/>
              </a:ext>
            </a:extLst>
          </p:cNvPr>
          <p:cNvSpPr/>
          <p:nvPr/>
        </p:nvSpPr>
        <p:spPr>
          <a:xfrm>
            <a:off x="5105890" y="165221"/>
            <a:ext cx="1764196" cy="1158978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รัร</a:t>
            </a:r>
            <a:endParaRPr lang="th-TH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ผู้ว่า</a:t>
            </a:r>
          </a:p>
          <a:p>
            <a:pPr algn="ctr"/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 จว</a:t>
            </a:r>
          </a:p>
          <a:p>
            <a:pPr algn="ctr"/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สสจ</a:t>
            </a:r>
          </a:p>
          <a:p>
            <a:pPr algn="ctr"/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เขต สุขภาพ</a:t>
            </a:r>
          </a:p>
          <a:p>
            <a:pPr algn="ctr"/>
            <a:endParaRPr lang="th-TH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CA05816-2687-D506-51F3-D6FAE79F46B7}"/>
              </a:ext>
            </a:extLst>
          </p:cNvPr>
          <p:cNvSpPr/>
          <p:nvPr/>
        </p:nvSpPr>
        <p:spPr>
          <a:xfrm>
            <a:off x="1595500" y="2306581"/>
            <a:ext cx="1953931" cy="1158978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รัโ</a:t>
            </a:r>
            <a:endParaRPr lang="th-TH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โรงพยาบาลโรงเรียน โรงพัก</a:t>
            </a:r>
          </a:p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3E56841-8867-F7DF-CFA4-0FCDA457E927}"/>
              </a:ext>
            </a:extLst>
          </p:cNvPr>
          <p:cNvSpPr/>
          <p:nvPr/>
        </p:nvSpPr>
        <p:spPr>
          <a:xfrm>
            <a:off x="3143672" y="4810660"/>
            <a:ext cx="1764196" cy="1158978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รั</a:t>
            </a:r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–CC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SRF</a:t>
            </a:r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44BF55E-A10A-B52B-C94E-0E128A0EA8D2}"/>
              </a:ext>
            </a:extLst>
          </p:cNvPr>
          <p:cNvSpPr/>
          <p:nvPr/>
        </p:nvSpPr>
        <p:spPr>
          <a:xfrm>
            <a:off x="7005002" y="4803139"/>
            <a:ext cx="2187342" cy="1158978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บริษัท ร้านค้า</a:t>
            </a:r>
          </a:p>
          <a:p>
            <a:pPr algn="ctr"/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โรงงาน</a:t>
            </a:r>
          </a:p>
          <a:p>
            <a:pPr algn="ctr"/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สื่อ หอการค้า</a:t>
            </a:r>
            <a:endParaRPr lang="en-US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Rotary Lion JC</a:t>
            </a:r>
            <a:endParaRPr lang="th-TH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DAC9C45-20C0-6BEB-3F69-542F05E53AD8}"/>
              </a:ext>
            </a:extLst>
          </p:cNvPr>
          <p:cNvSpPr/>
          <p:nvPr/>
        </p:nvSpPr>
        <p:spPr>
          <a:xfrm>
            <a:off x="8400256" y="2250582"/>
            <a:ext cx="2016224" cy="1158978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มหาวิทยาลัย</a:t>
            </a:r>
          </a:p>
          <a:p>
            <a:pPr algn="ctr"/>
            <a:r>
              <a:rPr lang="th-TH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วิทบาลัย</a:t>
            </a:r>
          </a:p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134155-A725-C2C2-268A-861CF09810E9}"/>
              </a:ext>
            </a:extLst>
          </p:cNvPr>
          <p:cNvSpPr/>
          <p:nvPr/>
        </p:nvSpPr>
        <p:spPr>
          <a:xfrm>
            <a:off x="1991543" y="224393"/>
            <a:ext cx="1764196" cy="6714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พลังอันยิ่งใหญ่ของภาคีเครือข่าย</a:t>
            </a:r>
            <a:endParaRPr lang="en-US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63B7F3-691B-A53C-D735-60ED9C93D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020" y="1610152"/>
            <a:ext cx="1729102" cy="12059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B958DA-7F41-8C1D-6B2F-B7AE0488B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180" y="129210"/>
            <a:ext cx="2700136" cy="15354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130058-02EA-1660-8080-2515291778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3690777"/>
            <a:ext cx="2821715" cy="15980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370CDC-8329-1363-41D6-487B70F8AF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178" y="5412365"/>
            <a:ext cx="1847684" cy="15022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CCDB8B-3AEB-128F-2351-075BBBEF90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6" y="1412777"/>
            <a:ext cx="1773178" cy="10344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B6CA97-FC8A-8D4C-AA9B-6D5B0CEAE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42" y="2966148"/>
            <a:ext cx="2279576" cy="15721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F1CB96-B0B9-FE33-88CC-16984A4A38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42" y="4551977"/>
            <a:ext cx="2340118" cy="15721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0B77362-4E86-597B-7EF9-13476D9228B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3" t="24274" r="20361" b="53390"/>
          <a:stretch/>
        </p:blipFill>
        <p:spPr>
          <a:xfrm>
            <a:off x="5015962" y="5601086"/>
            <a:ext cx="2244022" cy="12730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28AB8F1-B880-EC39-3B99-DD9E28A294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00" y="5735931"/>
            <a:ext cx="2160239" cy="12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7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6" grpId="0" animBg="1"/>
      <p:bldP spid="77" grpId="0" animBg="1"/>
      <p:bldP spid="7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EBA6EC-34E9-8825-06C7-23F7C27241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3" b="15586"/>
          <a:stretch/>
        </p:blipFill>
        <p:spPr>
          <a:xfrm>
            <a:off x="1835106" y="-1"/>
            <a:ext cx="8002577" cy="684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69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210F7B-0F82-2FC5-932F-59B869CFB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89" y="0"/>
            <a:ext cx="5968259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087B19-5443-6BB2-8212-CE9D336F946A}"/>
              </a:ext>
            </a:extLst>
          </p:cNvPr>
          <p:cNvSpPr/>
          <p:nvPr/>
        </p:nvSpPr>
        <p:spPr>
          <a:xfrm>
            <a:off x="6957391" y="71562"/>
            <a:ext cx="5096786" cy="6702949"/>
          </a:xfrm>
          <a:prstGeom prst="roundRect">
            <a:avLst/>
          </a:prstGeom>
          <a:solidFill>
            <a:srgbClr val="6357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/>
          </a:p>
          <a:p>
            <a:pPr algn="ctr"/>
            <a:r>
              <a:rPr lang="th-TH" sz="6600" b="1" dirty="0">
                <a:solidFill>
                  <a:srgbClr val="FFC000"/>
                </a:solidFill>
              </a:rPr>
              <a:t>สอจร </a:t>
            </a:r>
          </a:p>
          <a:p>
            <a:pPr algn="ctr"/>
            <a:r>
              <a:rPr lang="th-TH" sz="6600" b="1" dirty="0">
                <a:solidFill>
                  <a:srgbClr val="FFC000"/>
                </a:solidFill>
              </a:rPr>
              <a:t>เปิดทุกแนวรบ</a:t>
            </a:r>
            <a:r>
              <a:rPr lang="en-US" sz="6600" b="1" dirty="0">
                <a:solidFill>
                  <a:srgbClr val="FFC000"/>
                </a:solidFill>
              </a:rPr>
              <a:t> </a:t>
            </a:r>
            <a:r>
              <a:rPr lang="th-TH" sz="6600" b="1" dirty="0">
                <a:solidFill>
                  <a:srgbClr val="FFC000"/>
                </a:solidFill>
              </a:rPr>
              <a:t>ทุกพื้นที่</a:t>
            </a:r>
          </a:p>
          <a:p>
            <a:pPr algn="ctr"/>
            <a:r>
              <a:rPr lang="th-TH" sz="6600" b="1" dirty="0">
                <a:solidFill>
                  <a:srgbClr val="FFC000"/>
                </a:solidFill>
              </a:rPr>
              <a:t>ทั่วไทย</a:t>
            </a:r>
          </a:p>
          <a:p>
            <a:pPr algn="ctr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7714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23776" t="26445" r="26025" b="5833"/>
          <a:stretch/>
        </p:blipFill>
        <p:spPr>
          <a:xfrm>
            <a:off x="1524000" y="188641"/>
            <a:ext cx="4719588" cy="6480629"/>
          </a:xfrm>
          <a:prstGeom prst="rect">
            <a:avLst/>
          </a:prstGeom>
        </p:spPr>
      </p:pic>
      <p:sp>
        <p:nvSpPr>
          <p:cNvPr id="5" name="กล่องข้อความ 4"/>
          <p:cNvSpPr txBox="1"/>
          <p:nvPr/>
        </p:nvSpPr>
        <p:spPr>
          <a:xfrm>
            <a:off x="6210610" y="220014"/>
            <a:ext cx="4424413" cy="6370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Road traffic injury </a:t>
            </a:r>
          </a:p>
          <a:p>
            <a:pPr algn="ctr"/>
            <a:r>
              <a:rPr lang="en-US" sz="4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&amp; SDG</a:t>
            </a:r>
          </a:p>
          <a:p>
            <a:pPr algn="ctr"/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en-US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ปฐมนิเทศ โครงการ อำเภอ ตำบล มอเตอร์ไซค์ ขับขี่ปลอดภัย</a:t>
            </a:r>
          </a:p>
          <a:p>
            <a:pPr algn="ctr"/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11 </a:t>
            </a:r>
            <a:r>
              <a:rPr lang="th-TH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พฤษภาคม </a:t>
            </a:r>
            <a:r>
              <a:rPr lang="en-US" sz="3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2565</a:t>
            </a:r>
            <a:endParaRPr lang="th-TH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1314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E180E-BFA2-90FB-A017-ACD7C200E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0AEBB-22EC-CE31-75D7-818A5630A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418" y="2217510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dirty="0"/>
              <a:t>กรอบภารกิจที่ขอฝากให้พี่เลี้ยง แกนนำ พิจารณา วางแผน ออกแรงกาย แรงใจ ผลักดันงานในพื้นที่</a:t>
            </a:r>
          </a:p>
          <a:p>
            <a:pPr marL="0" indent="0">
              <a:buNone/>
            </a:pPr>
            <a:r>
              <a:rPr lang="en-US" dirty="0"/>
              <a:t>@</a:t>
            </a:r>
            <a:r>
              <a:rPr lang="th-TH" dirty="0"/>
              <a:t>เข้าร่วมเป็น กรรมการ ศปถ จังหวัด</a:t>
            </a:r>
          </a:p>
          <a:p>
            <a:pPr marL="0" indent="0">
              <a:buNone/>
            </a:pPr>
            <a:r>
              <a:rPr lang="en-US" dirty="0"/>
              <a:t>@</a:t>
            </a:r>
            <a:r>
              <a:rPr lang="th-TH" dirty="0"/>
              <a:t>เข้าร่วมประชุม ศปถ จังหวัด</a:t>
            </a:r>
            <a:r>
              <a:rPr lang="en-US" dirty="0"/>
              <a:t> , </a:t>
            </a:r>
            <a:r>
              <a:rPr lang="th-TH" dirty="0"/>
              <a:t>อนุ กม จังหวัด และมีส่วนร่วมในการ เสนอข้อมูล ความเห็น ทุกครั้ง</a:t>
            </a:r>
          </a:p>
          <a:p>
            <a:pPr marL="0" indent="0">
              <a:buNone/>
            </a:pPr>
            <a:r>
              <a:rPr lang="en-US" dirty="0"/>
              <a:t>@</a:t>
            </a:r>
            <a:r>
              <a:rPr lang="th-TH" dirty="0"/>
              <a:t>ฟอร์มทีมแกนนำ  แกนนำประชุมกันอย่างสม่าเสมอ</a:t>
            </a:r>
          </a:p>
          <a:p>
            <a:pPr marL="0" indent="0">
              <a:buNone/>
            </a:pPr>
            <a:r>
              <a:rPr lang="en-US" dirty="0"/>
              <a:t>@ </a:t>
            </a:r>
            <a:r>
              <a:rPr lang="th-TH" dirty="0"/>
              <a:t>ผลักดันในมีการวางแผน การดำเนินงาน </a:t>
            </a:r>
            <a:r>
              <a:rPr lang="en-US" dirty="0"/>
              <a:t>5 </a:t>
            </a:r>
            <a:r>
              <a:rPr lang="th-TH" dirty="0"/>
              <a:t>ยุทธศาสตร์</a:t>
            </a:r>
          </a:p>
          <a:p>
            <a:pPr marL="0" indent="0">
              <a:buNone/>
            </a:pPr>
            <a:r>
              <a:rPr lang="en-US" dirty="0"/>
              <a:t>@</a:t>
            </a:r>
            <a:r>
              <a:rPr lang="th-TH" dirty="0"/>
              <a:t> เข้าหา เครือข่าย ทุกเครือข่ายในพื้นที่ และเชิญชวน ภาคีเครือข่ายมาร่วมงานอุบัติเหตุทางถนน โดยเฉพาะงานมาตรการองค์กร</a:t>
            </a:r>
          </a:p>
          <a:p>
            <a:pPr marL="0" indent="0">
              <a:buNone/>
            </a:pPr>
            <a:r>
              <a:rPr lang="en-US" dirty="0"/>
              <a:t>@</a:t>
            </a:r>
            <a:r>
              <a:rPr lang="th-TH" dirty="0"/>
              <a:t>ประสานการพัฒนาระบบข้อมูลในจังหวัด เพื่อเป็นเครื่องมือในการติดตามประเมินผล ที่มีประสิทธิภาพ</a:t>
            </a:r>
          </a:p>
          <a:p>
            <a:pPr marL="0" indent="0">
              <a:buNone/>
            </a:pPr>
            <a:r>
              <a:rPr lang="th-TH" dirty="0"/>
              <a:t>	</a:t>
            </a:r>
            <a:r>
              <a:rPr lang="en-US" dirty="0"/>
              <a:t>focus </a:t>
            </a:r>
            <a:r>
              <a:rPr lang="th-TH" dirty="0"/>
              <a:t>เรื่องอัตราการใส่หมวกกันน็อก เจ็บ ตาย</a:t>
            </a:r>
          </a:p>
          <a:p>
            <a:pPr marL="0" indent="0">
              <a:buNone/>
            </a:pPr>
            <a:r>
              <a:rPr lang="en-US" dirty="0"/>
              <a:t>@</a:t>
            </a:r>
            <a:r>
              <a:rPr lang="th-TH" dirty="0"/>
              <a:t>ขับเคลื่อน  ติดตาม วิเคราะห์เจาะลึก อำเภอเสี่ยง ตำบลเสี่ยง และลงงานในพื้นที่เสี่ยง</a:t>
            </a: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8766E8-AE7B-0F7B-690F-5D944002A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77" b="4912"/>
          <a:stretch/>
        </p:blipFill>
        <p:spPr>
          <a:xfrm>
            <a:off x="8379822" y="65314"/>
            <a:ext cx="3528967" cy="19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00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811B1-A2C9-F40A-0BC4-FA0E7F7E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DB540D-AFF3-E733-643B-C142A284F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2" t="24194" r="48478" b="31037"/>
          <a:stretch/>
        </p:blipFill>
        <p:spPr>
          <a:xfrm>
            <a:off x="0" y="-176574"/>
            <a:ext cx="12221760" cy="6774511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170154-1B40-F1B3-6BF9-632F626EAE89}"/>
              </a:ext>
            </a:extLst>
          </p:cNvPr>
          <p:cNvSpPr/>
          <p:nvPr/>
        </p:nvSpPr>
        <p:spPr>
          <a:xfrm>
            <a:off x="9928597" y="4080115"/>
            <a:ext cx="1425203" cy="863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1.TDRI</a:t>
            </a:r>
          </a:p>
        </p:txBody>
      </p:sp>
    </p:spTree>
    <p:extLst>
      <p:ext uri="{BB962C8B-B14F-4D97-AF65-F5344CB8AC3E}">
        <p14:creationId xmlns:p14="http://schemas.microsoft.com/office/powerpoint/2010/main" val="2467785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E1ADF-3F1B-A7E8-19FF-B7B54D56E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0D2248-7A83-BC0E-7C64-AAD45E538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32" y="109182"/>
            <a:ext cx="8905744" cy="686818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7CC469-29E0-0A52-381A-6B3AE11A7CE4}"/>
              </a:ext>
            </a:extLst>
          </p:cNvPr>
          <p:cNvSpPr/>
          <p:nvPr/>
        </p:nvSpPr>
        <p:spPr>
          <a:xfrm>
            <a:off x="8946107" y="1576316"/>
            <a:ext cx="2579427" cy="16923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43 </a:t>
            </a:r>
            <a:r>
              <a:rPr lang="th-TH" dirty="0">
                <a:solidFill>
                  <a:srgbClr val="FF0000"/>
                </a:solidFill>
              </a:rPr>
              <a:t>จังหวัดเพิ่ม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34 </a:t>
            </a:r>
            <a:r>
              <a:rPr lang="th-TH" dirty="0">
                <a:solidFill>
                  <a:srgbClr val="FF0000"/>
                </a:solidFill>
              </a:rPr>
              <a:t>จังหวัดลด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11C4F3-9190-C7D8-BF18-253D33BD181F}"/>
              </a:ext>
            </a:extLst>
          </p:cNvPr>
          <p:cNvSpPr/>
          <p:nvPr/>
        </p:nvSpPr>
        <p:spPr>
          <a:xfrm>
            <a:off x="9270124" y="4351283"/>
            <a:ext cx="2024293" cy="9304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2.</a:t>
            </a:r>
            <a:r>
              <a:rPr lang="th-TH" b="1" dirty="0"/>
              <a:t>กรมควบคุมโรค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89544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C1C8DE6-F8B6-FA63-06CF-614C639FC411}"/>
              </a:ext>
            </a:extLst>
          </p:cNvPr>
          <p:cNvGraphicFramePr>
            <a:graphicFrameLocks noGrp="1"/>
          </p:cNvGraphicFramePr>
          <p:nvPr/>
        </p:nvGraphicFramePr>
        <p:xfrm>
          <a:off x="106194" y="325038"/>
          <a:ext cx="2731907" cy="4334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0853">
                  <a:extLst>
                    <a:ext uri="{9D8B030D-6E8A-4147-A177-3AD203B41FA5}">
                      <a16:colId xmlns:a16="http://schemas.microsoft.com/office/drawing/2014/main" val="3039135861"/>
                    </a:ext>
                  </a:extLst>
                </a:gridCol>
                <a:gridCol w="802916">
                  <a:extLst>
                    <a:ext uri="{9D8B030D-6E8A-4147-A177-3AD203B41FA5}">
                      <a16:colId xmlns:a16="http://schemas.microsoft.com/office/drawing/2014/main" val="3791456035"/>
                    </a:ext>
                  </a:extLst>
                </a:gridCol>
                <a:gridCol w="818138">
                  <a:extLst>
                    <a:ext uri="{9D8B030D-6E8A-4147-A177-3AD203B41FA5}">
                      <a16:colId xmlns:a16="http://schemas.microsoft.com/office/drawing/2014/main" val="3596888660"/>
                    </a:ext>
                  </a:extLst>
                </a:gridCol>
              </a:tblGrid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อิสานบน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>
                          <a:solidFill>
                            <a:srgbClr val="FF0000"/>
                          </a:solidFill>
                        </a:rPr>
                        <a:t>เพิ่ม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ลด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722524"/>
                  </a:ext>
                </a:extLst>
              </a:tr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กาฬสินธุ์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260-235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609843"/>
                  </a:ext>
                </a:extLst>
              </a:tr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ขอนแก่น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378-424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376407"/>
                  </a:ext>
                </a:extLst>
              </a:tr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นครพนม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169-155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32764"/>
                  </a:ext>
                </a:extLst>
              </a:tr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บึงกาฬ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122-101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357821"/>
                  </a:ext>
                </a:extLst>
              </a:tr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มุกดาหาร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100-111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55573"/>
                  </a:ext>
                </a:extLst>
              </a:tr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เลย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188-178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541325"/>
                  </a:ext>
                </a:extLst>
              </a:tr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สกลนคร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274-262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527346"/>
                  </a:ext>
                </a:extLst>
              </a:tr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หนองคาย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131-128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539717"/>
                  </a:ext>
                </a:extLst>
              </a:tr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หนองบัว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83-114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332513"/>
                  </a:ext>
                </a:extLst>
              </a:tr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อุดร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292-306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37935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3915322-5751-9F90-5BD5-01CEF1F19CF3}"/>
              </a:ext>
            </a:extLst>
          </p:cNvPr>
          <p:cNvGraphicFramePr>
            <a:graphicFrameLocks noGrp="1"/>
          </p:cNvGraphicFramePr>
          <p:nvPr/>
        </p:nvGraphicFramePr>
        <p:xfrm>
          <a:off x="2978988" y="325037"/>
          <a:ext cx="2816820" cy="4334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0286">
                  <a:extLst>
                    <a:ext uri="{9D8B030D-6E8A-4147-A177-3AD203B41FA5}">
                      <a16:colId xmlns:a16="http://schemas.microsoft.com/office/drawing/2014/main" val="3039135861"/>
                    </a:ext>
                  </a:extLst>
                </a:gridCol>
                <a:gridCol w="814523">
                  <a:extLst>
                    <a:ext uri="{9D8B030D-6E8A-4147-A177-3AD203B41FA5}">
                      <a16:colId xmlns:a16="http://schemas.microsoft.com/office/drawing/2014/main" val="3791456035"/>
                    </a:ext>
                  </a:extLst>
                </a:gridCol>
                <a:gridCol w="822011">
                  <a:extLst>
                    <a:ext uri="{9D8B030D-6E8A-4147-A177-3AD203B41FA5}">
                      <a16:colId xmlns:a16="http://schemas.microsoft.com/office/drawing/2014/main" val="3596888660"/>
                    </a:ext>
                  </a:extLst>
                </a:gridCol>
              </a:tblGrid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อีสานล่าง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>
                          <a:solidFill>
                            <a:srgbClr val="FF0000"/>
                          </a:solidFill>
                        </a:rPr>
                        <a:t>เพิ่ม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ลด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722524"/>
                  </a:ext>
                </a:extLst>
              </a:tr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ชัยภูมิ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260-261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609843"/>
                  </a:ext>
                </a:extLst>
              </a:tr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นครราชสีมา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739-757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376407"/>
                  </a:ext>
                </a:extLst>
              </a:tr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บุรีรัมย์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3470340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32764"/>
                  </a:ext>
                </a:extLst>
              </a:tr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มหาสารคาม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236-225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357821"/>
                  </a:ext>
                </a:extLst>
              </a:tr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ยโสธร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142-136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55573"/>
                  </a:ext>
                </a:extLst>
              </a:tr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ร้อยเอ็ด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351-296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541325"/>
                  </a:ext>
                </a:extLst>
              </a:tr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ศรีสะเกษ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284-321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527346"/>
                  </a:ext>
                </a:extLst>
              </a:tr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สุรินทร์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315-344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539717"/>
                  </a:ext>
                </a:extLst>
              </a:tr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อำนาจเจริญ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95-89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332513"/>
                  </a:ext>
                </a:extLst>
              </a:tr>
              <a:tr h="394039">
                <a:tc>
                  <a:txBody>
                    <a:bodyPr/>
                    <a:lstStyle/>
                    <a:p>
                      <a:r>
                        <a:rPr lang="th-TH" sz="1800" b="1" dirty="0"/>
                        <a:t>อุบล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570-452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390493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1F730F83-E25A-A91C-5A5A-DA4C58BB36A9}"/>
              </a:ext>
            </a:extLst>
          </p:cNvPr>
          <p:cNvGraphicFramePr>
            <a:graphicFrameLocks noGrp="1"/>
          </p:cNvGraphicFramePr>
          <p:nvPr/>
        </p:nvGraphicFramePr>
        <p:xfrm>
          <a:off x="5936695" y="325037"/>
          <a:ext cx="2816820" cy="4000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8146">
                  <a:extLst>
                    <a:ext uri="{9D8B030D-6E8A-4147-A177-3AD203B41FA5}">
                      <a16:colId xmlns:a16="http://schemas.microsoft.com/office/drawing/2014/main" val="3039135861"/>
                    </a:ext>
                  </a:extLst>
                </a:gridCol>
                <a:gridCol w="839925">
                  <a:extLst>
                    <a:ext uri="{9D8B030D-6E8A-4147-A177-3AD203B41FA5}">
                      <a16:colId xmlns:a16="http://schemas.microsoft.com/office/drawing/2014/main" val="3791456035"/>
                    </a:ext>
                  </a:extLst>
                </a:gridCol>
                <a:gridCol w="828749">
                  <a:extLst>
                    <a:ext uri="{9D8B030D-6E8A-4147-A177-3AD203B41FA5}">
                      <a16:colId xmlns:a16="http://schemas.microsoft.com/office/drawing/2014/main" val="3596888660"/>
                    </a:ext>
                  </a:extLst>
                </a:gridCol>
              </a:tblGrid>
              <a:tr h="400047">
                <a:tc>
                  <a:txBody>
                    <a:bodyPr/>
                    <a:lstStyle/>
                    <a:p>
                      <a:r>
                        <a:rPr lang="th-TH" sz="1800" b="1" dirty="0"/>
                        <a:t>เหนือบน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>
                          <a:solidFill>
                            <a:srgbClr val="FF0000"/>
                          </a:solidFill>
                        </a:rPr>
                        <a:t>เพิ่ม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ลด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722524"/>
                  </a:ext>
                </a:extLst>
              </a:tr>
              <a:tr h="400047">
                <a:tc>
                  <a:txBody>
                    <a:bodyPr/>
                    <a:lstStyle/>
                    <a:p>
                      <a:r>
                        <a:rPr lang="th-TH" sz="1800" b="1" dirty="0"/>
                        <a:t>เชียงราย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390-424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609843"/>
                  </a:ext>
                </a:extLst>
              </a:tr>
              <a:tr h="400047">
                <a:tc>
                  <a:txBody>
                    <a:bodyPr/>
                    <a:lstStyle/>
                    <a:p>
                      <a:r>
                        <a:rPr lang="th-TH" sz="1800" b="1" dirty="0"/>
                        <a:t>เชียงใหม่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506-595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376407"/>
                  </a:ext>
                </a:extLst>
              </a:tr>
              <a:tr h="400047">
                <a:tc>
                  <a:txBody>
                    <a:bodyPr/>
                    <a:lstStyle/>
                    <a:p>
                      <a:r>
                        <a:rPr lang="th-TH" sz="1800" b="1" dirty="0"/>
                        <a:t>น่าน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93-111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32764"/>
                  </a:ext>
                </a:extLst>
              </a:tr>
              <a:tr h="400047">
                <a:tc>
                  <a:txBody>
                    <a:bodyPr/>
                    <a:lstStyle/>
                    <a:p>
                      <a:r>
                        <a:rPr lang="th-TH" sz="1800" b="1" dirty="0"/>
                        <a:t>พะเยา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136-128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357821"/>
                  </a:ext>
                </a:extLst>
              </a:tr>
              <a:tr h="400047">
                <a:tc>
                  <a:txBody>
                    <a:bodyPr/>
                    <a:lstStyle/>
                    <a:p>
                      <a:r>
                        <a:rPr lang="th-TH" sz="1800" b="1" dirty="0"/>
                        <a:t>แพร่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104-117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55573"/>
                  </a:ext>
                </a:extLst>
              </a:tr>
              <a:tr h="400047">
                <a:tc>
                  <a:txBody>
                    <a:bodyPr/>
                    <a:lstStyle/>
                    <a:p>
                      <a:r>
                        <a:rPr lang="th-TH" sz="1800" b="1" dirty="0"/>
                        <a:t>แม่ฮ่องสอน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41-55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541325"/>
                  </a:ext>
                </a:extLst>
              </a:tr>
              <a:tr h="400047">
                <a:tc>
                  <a:txBody>
                    <a:bodyPr/>
                    <a:lstStyle/>
                    <a:p>
                      <a:r>
                        <a:rPr lang="th-TH" sz="1800" b="1" dirty="0"/>
                        <a:t>ลำปาง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187-235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527346"/>
                  </a:ext>
                </a:extLst>
              </a:tr>
              <a:tr h="400047">
                <a:tc>
                  <a:txBody>
                    <a:bodyPr/>
                    <a:lstStyle/>
                    <a:p>
                      <a:r>
                        <a:rPr lang="th-TH" sz="1800" b="1" dirty="0"/>
                        <a:t>ลำพูน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153-144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539717"/>
                  </a:ext>
                </a:extLst>
              </a:tr>
              <a:tr h="400047">
                <a:tc>
                  <a:txBody>
                    <a:bodyPr/>
                    <a:lstStyle/>
                    <a:p>
                      <a:r>
                        <a:rPr lang="th-TH" sz="1800" b="1" dirty="0"/>
                        <a:t>อุตรดิตถ์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164-126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332513"/>
                  </a:ext>
                </a:extLst>
              </a:tr>
            </a:tbl>
          </a:graphicData>
        </a:graphic>
      </p:graphicFrame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CA7C719A-CAB2-6C9C-E7D8-5615C938F36D}"/>
              </a:ext>
            </a:extLst>
          </p:cNvPr>
          <p:cNvGraphicFramePr>
            <a:graphicFrameLocks noGrp="1"/>
          </p:cNvGraphicFramePr>
          <p:nvPr/>
        </p:nvGraphicFramePr>
        <p:xfrm>
          <a:off x="8894402" y="325037"/>
          <a:ext cx="2976491" cy="4000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0936">
                  <a:extLst>
                    <a:ext uri="{9D8B030D-6E8A-4147-A177-3AD203B41FA5}">
                      <a16:colId xmlns:a16="http://schemas.microsoft.com/office/drawing/2014/main" val="3039135861"/>
                    </a:ext>
                  </a:extLst>
                </a:gridCol>
                <a:gridCol w="824012">
                  <a:extLst>
                    <a:ext uri="{9D8B030D-6E8A-4147-A177-3AD203B41FA5}">
                      <a16:colId xmlns:a16="http://schemas.microsoft.com/office/drawing/2014/main" val="3791456035"/>
                    </a:ext>
                  </a:extLst>
                </a:gridCol>
                <a:gridCol w="921543">
                  <a:extLst>
                    <a:ext uri="{9D8B030D-6E8A-4147-A177-3AD203B41FA5}">
                      <a16:colId xmlns:a16="http://schemas.microsoft.com/office/drawing/2014/main" val="3596888660"/>
                    </a:ext>
                  </a:extLst>
                </a:gridCol>
              </a:tblGrid>
              <a:tr h="400047">
                <a:tc>
                  <a:txBody>
                    <a:bodyPr/>
                    <a:lstStyle/>
                    <a:p>
                      <a:r>
                        <a:rPr lang="th-TH" sz="1800" b="1" dirty="0"/>
                        <a:t>เหนือล่าง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>
                          <a:solidFill>
                            <a:srgbClr val="FF0000"/>
                          </a:solidFill>
                        </a:rPr>
                        <a:t>เพิ่ม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ลด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722524"/>
                  </a:ext>
                </a:extLst>
              </a:tr>
              <a:tr h="400047">
                <a:tc>
                  <a:txBody>
                    <a:bodyPr/>
                    <a:lstStyle/>
                    <a:p>
                      <a:r>
                        <a:rPr lang="th-TH" sz="1800" b="1" dirty="0"/>
                        <a:t>กำแพงเพชร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210-215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609843"/>
                  </a:ext>
                </a:extLst>
              </a:tr>
              <a:tr h="400047">
                <a:tc>
                  <a:txBody>
                    <a:bodyPr/>
                    <a:lstStyle/>
                    <a:p>
                      <a:r>
                        <a:rPr lang="th-TH" sz="1800" b="1" dirty="0"/>
                        <a:t>ชัยนาท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111-105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376407"/>
                  </a:ext>
                </a:extLst>
              </a:tr>
              <a:tr h="400047">
                <a:tc>
                  <a:txBody>
                    <a:bodyPr/>
                    <a:lstStyle/>
                    <a:p>
                      <a:r>
                        <a:rPr lang="th-TH" sz="1800" b="1" dirty="0"/>
                        <a:t>ตาก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121-138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32764"/>
                  </a:ext>
                </a:extLst>
              </a:tr>
              <a:tr h="400047">
                <a:tc>
                  <a:txBody>
                    <a:bodyPr/>
                    <a:lstStyle/>
                    <a:p>
                      <a:r>
                        <a:rPr lang="th-TH" sz="1800" b="1" dirty="0"/>
                        <a:t>นครสวรรค์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332-311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357821"/>
                  </a:ext>
                </a:extLst>
              </a:tr>
              <a:tr h="400047">
                <a:tc>
                  <a:txBody>
                    <a:bodyPr/>
                    <a:lstStyle/>
                    <a:p>
                      <a:r>
                        <a:rPr lang="th-TH" sz="1800" b="1" dirty="0"/>
                        <a:t>พิจิตร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168-170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55573"/>
                  </a:ext>
                </a:extLst>
              </a:tr>
              <a:tr h="400047">
                <a:tc>
                  <a:txBody>
                    <a:bodyPr/>
                    <a:lstStyle/>
                    <a:p>
                      <a:r>
                        <a:rPr lang="th-TH" sz="1800" b="1" dirty="0"/>
                        <a:t>พิษณุโลก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292-266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541325"/>
                  </a:ext>
                </a:extLst>
              </a:tr>
              <a:tr h="400047">
                <a:tc>
                  <a:txBody>
                    <a:bodyPr/>
                    <a:lstStyle/>
                    <a:p>
                      <a:r>
                        <a:rPr lang="th-TH" sz="1800" b="1" dirty="0"/>
                        <a:t>เพชรบูรณ์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298-268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527346"/>
                  </a:ext>
                </a:extLst>
              </a:tr>
              <a:tr h="400047">
                <a:tc>
                  <a:txBody>
                    <a:bodyPr/>
                    <a:lstStyle/>
                    <a:p>
                      <a:r>
                        <a:rPr lang="th-TH" sz="1800" b="1" dirty="0"/>
                        <a:t>สุโขทัย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139-137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539717"/>
                  </a:ext>
                </a:extLst>
              </a:tr>
              <a:tr h="400047">
                <a:tc>
                  <a:txBody>
                    <a:bodyPr/>
                    <a:lstStyle/>
                    <a:p>
                      <a:r>
                        <a:rPr lang="th-TH" sz="1800" b="1" dirty="0"/>
                        <a:t>อุทัยธานี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90-96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33251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002A076-5E9C-6A77-6037-8C7778FE815C}"/>
              </a:ext>
            </a:extLst>
          </p:cNvPr>
          <p:cNvSpPr/>
          <p:nvPr/>
        </p:nvSpPr>
        <p:spPr>
          <a:xfrm rot="10800000" flipV="1">
            <a:off x="170986" y="5120640"/>
            <a:ext cx="7396740" cy="1057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เสียชีวิตจากอุบัติเหตุทางถนนเปรียบเทียบ </a:t>
            </a:r>
            <a:r>
              <a:rPr lang="en-US" sz="2000" dirty="0"/>
              <a:t>2564  &amp;  2565</a:t>
            </a:r>
          </a:p>
          <a:p>
            <a:pPr algn="ctr"/>
            <a:r>
              <a:rPr lang="th-TH" dirty="0"/>
              <a:t> </a:t>
            </a:r>
            <a:r>
              <a:rPr lang="th-TH" i="1" dirty="0"/>
              <a:t>ข้อมูล </a:t>
            </a:r>
            <a:r>
              <a:rPr lang="en-US" i="1" dirty="0"/>
              <a:t>3 </a:t>
            </a:r>
            <a:r>
              <a:rPr lang="th-TH" i="1" dirty="0"/>
              <a:t>ฐานกรมควบคุมโรค</a:t>
            </a:r>
            <a:endParaRPr lang="en-US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E0AD08-4C06-C078-15CC-A369EB3D9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1" b="4696"/>
          <a:stretch/>
        </p:blipFill>
        <p:spPr>
          <a:xfrm>
            <a:off x="7717914" y="4368073"/>
            <a:ext cx="4474086" cy="248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04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29B53-B21B-F446-53EB-58C4118B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72B3EC-E86A-6282-DE40-9F7DA528C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395969"/>
            <a:ext cx="12141927" cy="7588705"/>
          </a:xfrm>
        </p:spPr>
      </p:pic>
    </p:spTree>
    <p:extLst>
      <p:ext uri="{BB962C8B-B14F-4D97-AF65-F5344CB8AC3E}">
        <p14:creationId xmlns:p14="http://schemas.microsoft.com/office/powerpoint/2010/main" val="3417038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EA648C-F44B-F64D-DE96-51B7E34A1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912"/>
            <a:ext cx="6920318" cy="4574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22C5E7-D2FA-2A91-A517-0FFBB0421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56" y="0"/>
            <a:ext cx="5230044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D06614-1A62-8AD7-E125-8EA864152A4E}"/>
              </a:ext>
            </a:extLst>
          </p:cNvPr>
          <p:cNvSpPr/>
          <p:nvPr/>
        </p:nvSpPr>
        <p:spPr>
          <a:xfrm>
            <a:off x="1941095" y="1"/>
            <a:ext cx="3978442" cy="11419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/>
              <a:t>ขอนแก่น</a:t>
            </a:r>
            <a:endParaRPr lang="en-US" sz="5400" b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744351-CBE7-04C6-DD89-5AC8761151A1}"/>
              </a:ext>
            </a:extLst>
          </p:cNvPr>
          <p:cNvSpPr/>
          <p:nvPr/>
        </p:nvSpPr>
        <p:spPr>
          <a:xfrm>
            <a:off x="1450427" y="5896303"/>
            <a:ext cx="475919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3.</a:t>
            </a:r>
            <a:r>
              <a:rPr lang="th-TH" b="1" dirty="0"/>
              <a:t>บริษัทกลางคุ้มครองผู้ประสบภัยจากรถ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49324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D4241-625F-8A73-CF5E-AEFC953BF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0A129D-9700-83B6-9689-217A4DADA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16" t="18686" r="8565" b="16170"/>
          <a:stretch/>
        </p:blipFill>
        <p:spPr>
          <a:xfrm>
            <a:off x="0" y="640715"/>
            <a:ext cx="11947037" cy="585216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8C0244-D6B5-957B-2CBF-10F7A969979E}"/>
              </a:ext>
            </a:extLst>
          </p:cNvPr>
          <p:cNvSpPr/>
          <p:nvPr/>
        </p:nvSpPr>
        <p:spPr>
          <a:xfrm>
            <a:off x="6773092" y="790302"/>
            <a:ext cx="2109651" cy="9003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/>
              <a:t>ภูเก็ต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62989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6E96DA-6626-7389-AD69-CAA41F109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" t="27219" r="42624" b="22759"/>
          <a:stretch/>
        </p:blipFill>
        <p:spPr>
          <a:xfrm>
            <a:off x="0" y="-1"/>
            <a:ext cx="12120530" cy="677653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B7ACCF-3151-7252-4ACB-3E2AFBE4AD53}"/>
              </a:ext>
            </a:extLst>
          </p:cNvPr>
          <p:cNvSpPr/>
          <p:nvPr/>
        </p:nvSpPr>
        <p:spPr>
          <a:xfrm>
            <a:off x="3203553" y="1872943"/>
            <a:ext cx="2490952" cy="6999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4.</a:t>
            </a:r>
            <a:r>
              <a:rPr lang="th-TH" b="1" dirty="0"/>
              <a:t>อนุฯข้อมูลจังหวัด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61475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8881D0-6A45-9CAC-0C74-DB5D257F06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985" b="23696"/>
          <a:stretch/>
        </p:blipFill>
        <p:spPr>
          <a:xfrm>
            <a:off x="-119531" y="423338"/>
            <a:ext cx="7887848" cy="25792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C3469C-A886-B9F0-59EB-33E69B57A3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8" t="26023" r="19751" b="22391"/>
          <a:stretch/>
        </p:blipFill>
        <p:spPr>
          <a:xfrm>
            <a:off x="147737" y="3002576"/>
            <a:ext cx="6819112" cy="285486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927AB08-FC3B-4EFE-EE08-A9F61BC0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317" y="89384"/>
            <a:ext cx="4423683" cy="249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A659B-1F3B-4ABC-D234-659B55164F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18" t="18087" r="31352" b="6173"/>
          <a:stretch/>
        </p:blipFill>
        <p:spPr>
          <a:xfrm>
            <a:off x="8342242" y="2678588"/>
            <a:ext cx="3012759" cy="38514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683E57-C802-0D9D-BBC8-82788E93471F}"/>
              </a:ext>
            </a:extLst>
          </p:cNvPr>
          <p:cNvSpPr/>
          <p:nvPr/>
        </p:nvSpPr>
        <p:spPr>
          <a:xfrm>
            <a:off x="2305594" y="6217920"/>
            <a:ext cx="2906486" cy="483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5.Injury surveillance- IS</a:t>
            </a:r>
          </a:p>
        </p:txBody>
      </p:sp>
    </p:spTree>
    <p:extLst>
      <p:ext uri="{BB962C8B-B14F-4D97-AF65-F5344CB8AC3E}">
        <p14:creationId xmlns:p14="http://schemas.microsoft.com/office/powerpoint/2010/main" val="3023387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AA8FA8-CDE5-3A59-A588-B6F297E60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96" t="36848" r="19445" b="10363"/>
          <a:stretch/>
        </p:blipFill>
        <p:spPr>
          <a:xfrm>
            <a:off x="2077152" y="-30938"/>
            <a:ext cx="6373165" cy="28624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64DB86-5E05-0446-2439-ECB1AC7A1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79" t="30345" r="9349" b="12276"/>
          <a:stretch/>
        </p:blipFill>
        <p:spPr>
          <a:xfrm>
            <a:off x="1974894" y="3045898"/>
            <a:ext cx="6886878" cy="308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5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/>
        </p:nvGraphicFramePr>
        <p:xfrm>
          <a:off x="459943" y="1473879"/>
          <a:ext cx="11067397" cy="33481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0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1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5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6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45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2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สถานการณ์</a:t>
                      </a:r>
                      <a:endParaRPr lang="en-US" sz="3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บ</a:t>
                      </a:r>
                      <a:r>
                        <a:rPr lang="en-US" sz="3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</a:t>
                      </a:r>
                      <a:r>
                        <a:rPr lang="th-TH" sz="3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กลาง</a:t>
                      </a:r>
                      <a:endParaRPr lang="en-US" sz="32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3 </a:t>
                      </a:r>
                      <a:r>
                        <a:rPr lang="th-TH" sz="32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ฐาน</a:t>
                      </a:r>
                      <a:endParaRPr lang="en-US" sz="3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32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เป้า</a:t>
                      </a:r>
                      <a:endParaRPr lang="en-US" sz="320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+/-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3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2564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13657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16494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16494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51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2565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14731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i="1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17379</a:t>
                      </a:r>
                      <a:endParaRPr lang="en-US" sz="2000" i="1" dirty="0">
                        <a:solidFill>
                          <a:srgbClr val="FF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15178</a:t>
                      </a:r>
                      <a:endParaRPr lang="th-TH" sz="320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i="1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ปีแรกของแผน </a:t>
                      </a:r>
                      <a:r>
                        <a:rPr lang="en-US" sz="2000" i="1" dirty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+2201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339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4" name="Chart 2"/>
          <p:cNvGraphicFramePr>
            <a:graphicFrameLocks noGrp="1"/>
          </p:cNvGraphicFramePr>
          <p:nvPr>
            <p:ph idx="1"/>
          </p:nvPr>
        </p:nvGraphicFramePr>
        <p:xfrm>
          <a:off x="3810000" y="857250"/>
          <a:ext cx="6858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กล่องข้อความ 2"/>
          <p:cNvSpPr txBox="1"/>
          <p:nvPr/>
        </p:nvSpPr>
        <p:spPr>
          <a:xfrm>
            <a:off x="149431" y="4451188"/>
            <a:ext cx="3660569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Percent dead of the helmet and non helmet used</a:t>
            </a:r>
            <a:endParaRPr lang="th-TH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872" y="544397"/>
            <a:ext cx="2698667" cy="2024000"/>
          </a:xfrm>
          <a:prstGeom prst="rect">
            <a:avLst/>
          </a:prstGeom>
        </p:spPr>
      </p:pic>
      <p:pic>
        <p:nvPicPr>
          <p:cNvPr id="6" name="Picture 3" descr="Dsc000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2" y="2568397"/>
            <a:ext cx="2698667" cy="188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284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8B0BE-6458-A69A-BD87-E6DEEA5DB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71DE4-866B-CC00-0631-BDC63BFD9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B4528E-EA92-8571-0DFB-974762A786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12" t="40255" r="50938" b="25096"/>
          <a:stretch/>
        </p:blipFill>
        <p:spPr>
          <a:xfrm>
            <a:off x="-58783" y="-52251"/>
            <a:ext cx="12188303" cy="665706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A1C22E-848E-7592-674E-A31778292F64}"/>
              </a:ext>
            </a:extLst>
          </p:cNvPr>
          <p:cNvSpPr/>
          <p:nvPr/>
        </p:nvSpPr>
        <p:spPr>
          <a:xfrm>
            <a:off x="9686109" y="4428309"/>
            <a:ext cx="1737360" cy="14107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6. </a:t>
            </a:r>
            <a:r>
              <a:rPr lang="th-TH" sz="2400" b="1" dirty="0"/>
              <a:t>การประเมิน</a:t>
            </a:r>
          </a:p>
          <a:p>
            <a:pPr algn="ctr"/>
            <a:r>
              <a:rPr lang="th-TH" sz="2400" b="1" dirty="0"/>
              <a:t>เสริมพลัง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26688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73CC0-96C4-92C3-AAC4-0EDC74374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E5CFA-81BD-AAE5-CECE-801C27AB4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D86783-DF52-8FC9-10E9-6E6AC67FA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4" t="29639" r="46743" b="23907"/>
          <a:stretch/>
        </p:blipFill>
        <p:spPr>
          <a:xfrm>
            <a:off x="-1" y="97767"/>
            <a:ext cx="11922145" cy="676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559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72F1F9-95D1-741C-D3DB-BAD8F16FD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70" t="39660" r="58499" b="24841"/>
          <a:stretch/>
        </p:blipFill>
        <p:spPr>
          <a:xfrm>
            <a:off x="0" y="285750"/>
            <a:ext cx="5582653" cy="5197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C213D1-B121-77E3-539D-E2A189CF7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82002"/>
            <a:ext cx="5791201" cy="49837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85FEB3-273D-D8BD-33A9-8FECA5451AA6}"/>
              </a:ext>
            </a:extLst>
          </p:cNvPr>
          <p:cNvSpPr/>
          <p:nvPr/>
        </p:nvSpPr>
        <p:spPr>
          <a:xfrm>
            <a:off x="1564106" y="5582653"/>
            <a:ext cx="2899610" cy="7128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เชียงราย 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10-5-66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D52B64-3187-5124-DFF1-5BF37CB6B9CB}"/>
              </a:ext>
            </a:extLst>
          </p:cNvPr>
          <p:cNvSpPr/>
          <p:nvPr/>
        </p:nvSpPr>
        <p:spPr>
          <a:xfrm>
            <a:off x="7846594" y="5582653"/>
            <a:ext cx="3354805" cy="7128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เชียงใหม่ 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11-5-66</a:t>
            </a:r>
          </a:p>
        </p:txBody>
      </p:sp>
    </p:spTree>
    <p:extLst>
      <p:ext uri="{BB962C8B-B14F-4D97-AF65-F5344CB8AC3E}">
        <p14:creationId xmlns:p14="http://schemas.microsoft.com/office/powerpoint/2010/main" val="829858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D88A2-6295-8486-7DEA-F730C10D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F4F49F-FEE0-7AC1-C117-2F15CC07F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59" y="0"/>
            <a:ext cx="4849682" cy="685800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33AF70-EFB5-16F3-B5F6-A6D2737AF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141" y="0"/>
            <a:ext cx="4849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BD131-3587-76A5-C958-1EEB40E2E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5C85A-53E0-591E-036D-7517F76B9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98177" cy="4351338"/>
          </a:xfrm>
        </p:spPr>
        <p:txBody>
          <a:bodyPr>
            <a:normAutofit/>
          </a:bodyPr>
          <a:lstStyle/>
          <a:p>
            <a:r>
              <a:rPr lang="th-TH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คนประสบความสำเร็จทั้งโลก ไม่ว่าจะด้านบวกหรือลบ</a:t>
            </a:r>
          </a:p>
          <a:p>
            <a:pPr marL="0" indent="0">
              <a:buNone/>
            </a:pPr>
            <a:r>
              <a:rPr lang="th-TH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มี 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th-TH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ข้อที่เหมือนกัน</a:t>
            </a:r>
          </a:p>
          <a:p>
            <a:pPr marL="0" indent="0">
              <a:buNone/>
            </a:pPr>
            <a:r>
              <a:rPr lang="th-TH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ความขยัน</a:t>
            </a:r>
          </a:p>
          <a:p>
            <a:pPr marL="0" indent="0">
              <a:buNone/>
            </a:pPr>
            <a:r>
              <a:rPr lang="th-TH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ความกล้า</a:t>
            </a:r>
          </a:p>
          <a:p>
            <a:pPr marL="0" indent="0">
              <a:buNone/>
            </a:pPr>
            <a:r>
              <a:rPr lang="th-TH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ความฉลาด ใฝ่เรียนรู้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68B15-BA4B-629C-71A3-77A33B126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37" t="20952" r="41091" b="22572"/>
          <a:stretch/>
        </p:blipFill>
        <p:spPr>
          <a:xfrm>
            <a:off x="6799216" y="1845219"/>
            <a:ext cx="4781007" cy="38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55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E038-D6E2-5696-78CB-121D01BCA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255602-2C48-77BB-4BEC-2088AEDF8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105" y="58782"/>
            <a:ext cx="5103789" cy="6917955"/>
          </a:xfrm>
        </p:spPr>
      </p:pic>
    </p:spTree>
    <p:extLst>
      <p:ext uri="{BB962C8B-B14F-4D97-AF65-F5344CB8AC3E}">
        <p14:creationId xmlns:p14="http://schemas.microsoft.com/office/powerpoint/2010/main" val="2031344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19DB5-75D3-81C4-15A3-32CBC0EF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8AB2CD-0FDB-12B5-C025-BBA10B50B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5"/>
          <a:stretch/>
        </p:blipFill>
        <p:spPr>
          <a:xfrm>
            <a:off x="119268" y="1259496"/>
            <a:ext cx="5552293" cy="38862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0CA2A3-DFB8-FBA3-5072-D9F85352D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334" y="1259496"/>
            <a:ext cx="6221136" cy="389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91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576-5BEC-B5A3-FE74-19DE6B408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10427-466E-032A-3EBF-008362862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โครงการเสร็จ</a:t>
            </a:r>
          </a:p>
          <a:p>
            <a:pPr marL="0" indent="0" algn="ctr">
              <a:buNone/>
            </a:pPr>
            <a:r>
              <a:rPr lang="th-TH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แต่เป้าหมายตามภารกิจของเรายังอยู่อีกไกล</a:t>
            </a:r>
          </a:p>
        </p:txBody>
      </p:sp>
    </p:spTree>
    <p:extLst>
      <p:ext uri="{BB962C8B-B14F-4D97-AF65-F5344CB8AC3E}">
        <p14:creationId xmlns:p14="http://schemas.microsoft.com/office/powerpoint/2010/main" val="2926400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DA09-E907-EFF7-E2F2-E934B79D3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เดินทัพทางไกล </a:t>
            </a:r>
            <a:r>
              <a:rPr lang="en-US" dirty="0"/>
              <a:t>25.000 </a:t>
            </a:r>
            <a:r>
              <a:rPr lang="th-TH" dirty="0"/>
              <a:t>ลี้</a:t>
            </a:r>
            <a:r>
              <a:rPr lang="en-US" dirty="0"/>
              <a:t> </a:t>
            </a:r>
            <a:r>
              <a:rPr lang="th-TH" dirty="0"/>
              <a:t>ของเหมาเจ๋อตุง </a:t>
            </a:r>
            <a:r>
              <a:rPr lang="en-US" dirty="0"/>
              <a:t>1934-1936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A9183F-797D-CC05-815A-BD7F2B1E3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049" y="2095203"/>
            <a:ext cx="4491682" cy="381218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33BABA-FA5E-4ED4-3C7F-4E2940FF6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2284"/>
            <a:ext cx="3894049" cy="2835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0D79F3-B27D-E0EF-904F-8EF05952D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06" y="3245476"/>
            <a:ext cx="3894049" cy="22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93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797133" y="83127"/>
            <a:ext cx="4631377" cy="651422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sz="3600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Specific strategies </a:t>
            </a:r>
            <a:r>
              <a:rPr lang="th-TH" sz="36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en-US" sz="36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endParaRPr lang="th-TH" sz="3600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th-TH" sz="36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การดำเนินการที่มุ่งเป้า</a:t>
            </a:r>
            <a:endParaRPr lang="en-US" sz="3600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1:  </a:t>
            </a:r>
            <a:r>
              <a:rPr lang="th-TH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สร้างความเข้มแข็งขององค์กรนำทุกระดับ ปฏิบัติงานตามแผน ทำอย่างต่อเนื่อง</a:t>
            </a:r>
          </a:p>
          <a:p>
            <a:pPr marL="0" indent="0">
              <a:buNone/>
            </a:pPr>
            <a:endParaRPr lang="th-TH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2:  </a:t>
            </a:r>
            <a:r>
              <a:rPr lang="th-TH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ดำเนินการในระดับพื้นที่อำเภอเสี่ยงสูง</a:t>
            </a:r>
            <a:endParaRPr lang="en-US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MC: </a:t>
            </a:r>
            <a:r>
              <a:rPr lang="th-TH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ใส่หมวก</a:t>
            </a:r>
            <a:r>
              <a:rPr lang="en-US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th-TH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ไม่เมา</a:t>
            </a:r>
            <a:r>
              <a:rPr lang="en-US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th-TH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ไม่เร็ว</a:t>
            </a:r>
            <a:r>
              <a:rPr lang="en-US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th-TH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ใบขับขี่</a:t>
            </a:r>
            <a:endParaRPr lang="en-US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Road : </a:t>
            </a:r>
            <a:r>
              <a:rPr lang="th-TH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ถนน </a:t>
            </a:r>
            <a:r>
              <a:rPr lang="en-US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 </a:t>
            </a:r>
            <a:r>
              <a:rPr lang="th-TH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ดาว</a:t>
            </a:r>
            <a:endParaRPr lang="en-US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Networking</a:t>
            </a:r>
            <a:r>
              <a:rPr lang="en-US" sz="36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th-TH" sz="36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มาตรการองค์กร</a:t>
            </a:r>
            <a:r>
              <a:rPr lang="en-US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th-TH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เยาวชน</a:t>
            </a:r>
            <a:endParaRPr lang="en-US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th-TH" sz="38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บังคับใช้กฎหมายอย่างมีประสิทธิภาพ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r>
              <a:rPr lang="en-US" sz="36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 </a:t>
            </a:r>
            <a:r>
              <a:rPr lang="th-TH" sz="36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สื่อสารสาธารณะ</a:t>
            </a:r>
            <a:r>
              <a:rPr lang="en-US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th-TH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สร้างความตระหนัก สร้างวัฒนธรรม สร้างช่องทางการแจ้งข่าว ผ่าน</a:t>
            </a:r>
            <a:r>
              <a:rPr lang="en-US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social media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4 : </a:t>
            </a:r>
            <a:r>
              <a:rPr lang="th-TH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พัฒนาระบบข้อมูลเพื่อ</a:t>
            </a:r>
            <a:r>
              <a:rPr lang="th-TH" sz="36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การกำกับติดตาม</a:t>
            </a:r>
            <a:r>
              <a:rPr lang="th-TH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ประเมินผล และนำเสนอนโยบายสาธารณะ</a:t>
            </a:r>
            <a:endParaRPr lang="en-US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ตัวแทนเนื้อหา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10" y="688769"/>
            <a:ext cx="4175505" cy="518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67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99DC5-786C-150D-7128-CB83A8C1A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E84E34-0CED-E78C-2C6E-3413EE70E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859" t="19117" r="18123" b="27253"/>
          <a:stretch/>
        </p:blipFill>
        <p:spPr>
          <a:xfrm>
            <a:off x="0" y="55562"/>
            <a:ext cx="12192000" cy="6697399"/>
          </a:xfrm>
        </p:spPr>
      </p:pic>
    </p:spTree>
    <p:extLst>
      <p:ext uri="{BB962C8B-B14F-4D97-AF65-F5344CB8AC3E}">
        <p14:creationId xmlns:p14="http://schemas.microsoft.com/office/powerpoint/2010/main" val="3109017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E437FF-C848-7056-D676-6D23D44F8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2131" cy="3818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FE5772-C17C-BB8F-C3E5-494D5E20E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870" y="0"/>
            <a:ext cx="2207417" cy="3126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B5248A-2E19-C38B-B2FD-732A2DBEE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9762"/>
            <a:ext cx="5092131" cy="38182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B755B7-250E-7073-67CD-7F029831AA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1" t="46195" r="4366" b="9240"/>
          <a:stretch/>
        </p:blipFill>
        <p:spPr>
          <a:xfrm>
            <a:off x="8339558" y="470755"/>
            <a:ext cx="3689406" cy="5311471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4B9EC7-6B83-7754-3967-AC7685A83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4" t="16833" r="4019" b="52763"/>
          <a:stretch/>
        </p:blipFill>
        <p:spPr>
          <a:xfrm>
            <a:off x="5092130" y="3126491"/>
            <a:ext cx="3247427" cy="329816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7041E2-2A37-E573-9EEA-74BD4A7B50CD}"/>
              </a:ext>
            </a:extLst>
          </p:cNvPr>
          <p:cNvSpPr/>
          <p:nvPr/>
        </p:nvSpPr>
        <p:spPr>
          <a:xfrm>
            <a:off x="2870421" y="391604"/>
            <a:ext cx="1892411" cy="546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7</a:t>
            </a:r>
            <a:r>
              <a:rPr lang="th-TH" sz="2400" b="1" dirty="0">
                <a:solidFill>
                  <a:srgbClr val="FFFF00"/>
                </a:solidFill>
              </a:rPr>
              <a:t>เมษายน </a:t>
            </a:r>
            <a:r>
              <a:rPr lang="en-US" sz="2400" b="1" dirty="0">
                <a:solidFill>
                  <a:srgbClr val="FFFF00"/>
                </a:solidFill>
              </a:rPr>
              <a:t>2566</a:t>
            </a:r>
          </a:p>
        </p:txBody>
      </p:sp>
    </p:spTree>
    <p:extLst>
      <p:ext uri="{BB962C8B-B14F-4D97-AF65-F5344CB8AC3E}">
        <p14:creationId xmlns:p14="http://schemas.microsoft.com/office/powerpoint/2010/main" val="2543987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1922</TotalTime>
  <Words>742</Words>
  <Application>Microsoft Office PowerPoint</Application>
  <PresentationFormat>Widescreen</PresentationFormat>
  <Paragraphs>259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Arial Unicode MS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เดินทัพทางไกล 25.000 ลี้ ของเหมาเจ๋อตุง 1934-1936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กรอบความคิดในการจัดกระบวนทัพการดำเนินงาน safety for all  :ระดับจังหวัด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message</vt:lpstr>
      <vt:lpstr>PowerPoint Presentation</vt:lpstr>
      <vt:lpstr>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dr.bunchachai@hotmail.com</dc:creator>
  <cp:lastModifiedBy>dr.bunchachai@hotmail.com</cp:lastModifiedBy>
  <cp:revision>5</cp:revision>
  <dcterms:created xsi:type="dcterms:W3CDTF">2023-05-01T03:20:39Z</dcterms:created>
  <dcterms:modified xsi:type="dcterms:W3CDTF">2023-05-18T01:21:02Z</dcterms:modified>
</cp:coreProperties>
</file>